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BA2682FC-4C3A-4530-B793-FB42D4B577A9}"/>
              </a:ext>
            </a:extLst>
          </p:cNvPr>
          <p:cNvSpPr>
            <a:spLocks/>
          </p:cNvSpPr>
          <p:nvPr/>
        </p:nvSpPr>
        <p:spPr bwMode="auto">
          <a:xfrm>
            <a:off x="902366" y="937835"/>
            <a:ext cx="1929748" cy="2473772"/>
          </a:xfrm>
          <a:custGeom>
            <a:avLst/>
            <a:gdLst>
              <a:gd name="T0" fmla="*/ 3 w 1128"/>
              <a:gd name="T1" fmla="*/ 15 h 1446"/>
              <a:gd name="T2" fmla="*/ 6 w 1128"/>
              <a:gd name="T3" fmla="*/ 27 h 1446"/>
              <a:gd name="T4" fmla="*/ 35 w 1128"/>
              <a:gd name="T5" fmla="*/ 56 h 1446"/>
              <a:gd name="T6" fmla="*/ 142 w 1128"/>
              <a:gd name="T7" fmla="*/ 294 h 1446"/>
              <a:gd name="T8" fmla="*/ 181 w 1128"/>
              <a:gd name="T9" fmla="*/ 375 h 1446"/>
              <a:gd name="T10" fmla="*/ 253 w 1128"/>
              <a:gd name="T11" fmla="*/ 488 h 1446"/>
              <a:gd name="T12" fmla="*/ 287 w 1128"/>
              <a:gd name="T13" fmla="*/ 522 h 1446"/>
              <a:gd name="T14" fmla="*/ 368 w 1128"/>
              <a:gd name="T15" fmla="*/ 600 h 1446"/>
              <a:gd name="T16" fmla="*/ 413 w 1128"/>
              <a:gd name="T17" fmla="*/ 658 h 1446"/>
              <a:gd name="T18" fmla="*/ 417 w 1128"/>
              <a:gd name="T19" fmla="*/ 720 h 1446"/>
              <a:gd name="T20" fmla="*/ 408 w 1128"/>
              <a:gd name="T21" fmla="*/ 1048 h 1446"/>
              <a:gd name="T22" fmla="*/ 407 w 1128"/>
              <a:gd name="T23" fmla="*/ 1137 h 1446"/>
              <a:gd name="T24" fmla="*/ 379 w 1128"/>
              <a:gd name="T25" fmla="*/ 1370 h 1446"/>
              <a:gd name="T26" fmla="*/ 374 w 1128"/>
              <a:gd name="T27" fmla="*/ 1413 h 1446"/>
              <a:gd name="T28" fmla="*/ 395 w 1128"/>
              <a:gd name="T29" fmla="*/ 1412 h 1446"/>
              <a:gd name="T30" fmla="*/ 413 w 1128"/>
              <a:gd name="T31" fmla="*/ 1420 h 1446"/>
              <a:gd name="T32" fmla="*/ 430 w 1128"/>
              <a:gd name="T33" fmla="*/ 1444 h 1446"/>
              <a:gd name="T34" fmla="*/ 447 w 1128"/>
              <a:gd name="T35" fmla="*/ 1440 h 1446"/>
              <a:gd name="T36" fmla="*/ 472 w 1128"/>
              <a:gd name="T37" fmla="*/ 1410 h 1446"/>
              <a:gd name="T38" fmla="*/ 500 w 1128"/>
              <a:gd name="T39" fmla="*/ 1390 h 1446"/>
              <a:gd name="T40" fmla="*/ 527 w 1128"/>
              <a:gd name="T41" fmla="*/ 1398 h 1446"/>
              <a:gd name="T42" fmla="*/ 556 w 1128"/>
              <a:gd name="T43" fmla="*/ 1406 h 1446"/>
              <a:gd name="T44" fmla="*/ 574 w 1128"/>
              <a:gd name="T45" fmla="*/ 1387 h 1446"/>
              <a:gd name="T46" fmla="*/ 597 w 1128"/>
              <a:gd name="T47" fmla="*/ 1373 h 1446"/>
              <a:gd name="T48" fmla="*/ 617 w 1128"/>
              <a:gd name="T49" fmla="*/ 1382 h 1446"/>
              <a:gd name="T50" fmla="*/ 630 w 1128"/>
              <a:gd name="T51" fmla="*/ 1403 h 1446"/>
              <a:gd name="T52" fmla="*/ 650 w 1128"/>
              <a:gd name="T53" fmla="*/ 1386 h 1446"/>
              <a:gd name="T54" fmla="*/ 671 w 1128"/>
              <a:gd name="T55" fmla="*/ 1353 h 1446"/>
              <a:gd name="T56" fmla="*/ 687 w 1128"/>
              <a:gd name="T57" fmla="*/ 1331 h 1446"/>
              <a:gd name="T58" fmla="*/ 721 w 1128"/>
              <a:gd name="T59" fmla="*/ 1327 h 1446"/>
              <a:gd name="T60" fmla="*/ 735 w 1128"/>
              <a:gd name="T61" fmla="*/ 1330 h 1446"/>
              <a:gd name="T62" fmla="*/ 745 w 1128"/>
              <a:gd name="T63" fmla="*/ 1318 h 1446"/>
              <a:gd name="T64" fmla="*/ 741 w 1128"/>
              <a:gd name="T65" fmla="*/ 1249 h 1446"/>
              <a:gd name="T66" fmla="*/ 749 w 1128"/>
              <a:gd name="T67" fmla="*/ 1204 h 1446"/>
              <a:gd name="T68" fmla="*/ 781 w 1128"/>
              <a:gd name="T69" fmla="*/ 1177 h 1446"/>
              <a:gd name="T70" fmla="*/ 836 w 1128"/>
              <a:gd name="T71" fmla="*/ 1171 h 1446"/>
              <a:gd name="T72" fmla="*/ 951 w 1128"/>
              <a:gd name="T73" fmla="*/ 1179 h 1446"/>
              <a:gd name="T74" fmla="*/ 968 w 1128"/>
              <a:gd name="T75" fmla="*/ 1177 h 1446"/>
              <a:gd name="T76" fmla="*/ 1009 w 1128"/>
              <a:gd name="T77" fmla="*/ 1188 h 1446"/>
              <a:gd name="T78" fmla="*/ 1019 w 1128"/>
              <a:gd name="T79" fmla="*/ 1177 h 1446"/>
              <a:gd name="T80" fmla="*/ 1025 w 1128"/>
              <a:gd name="T81" fmla="*/ 1145 h 1446"/>
              <a:gd name="T82" fmla="*/ 1038 w 1128"/>
              <a:gd name="T83" fmla="*/ 1134 h 1446"/>
              <a:gd name="T84" fmla="*/ 1055 w 1128"/>
              <a:gd name="T85" fmla="*/ 1135 h 1446"/>
              <a:gd name="T86" fmla="*/ 1062 w 1128"/>
              <a:gd name="T87" fmla="*/ 1119 h 1446"/>
              <a:gd name="T88" fmla="*/ 1078 w 1128"/>
              <a:gd name="T89" fmla="*/ 1103 h 1446"/>
              <a:gd name="T90" fmla="*/ 1115 w 1128"/>
              <a:gd name="T91" fmla="*/ 1085 h 1446"/>
              <a:gd name="T92" fmla="*/ 1128 w 1128"/>
              <a:gd name="T93" fmla="*/ 1060 h 1446"/>
              <a:gd name="T94" fmla="*/ 1117 w 1128"/>
              <a:gd name="T95" fmla="*/ 1022 h 1446"/>
              <a:gd name="T96" fmla="*/ 1101 w 1128"/>
              <a:gd name="T97" fmla="*/ 1007 h 1446"/>
              <a:gd name="T98" fmla="*/ 936 w 1128"/>
              <a:gd name="T99" fmla="*/ 916 h 1446"/>
              <a:gd name="T100" fmla="*/ 813 w 1128"/>
              <a:gd name="T101" fmla="*/ 844 h 1446"/>
              <a:gd name="T102" fmla="*/ 660 w 1128"/>
              <a:gd name="T103" fmla="*/ 740 h 1446"/>
              <a:gd name="T104" fmla="*/ 557 w 1128"/>
              <a:gd name="T105" fmla="*/ 698 h 1446"/>
              <a:gd name="T106" fmla="*/ 462 w 1128"/>
              <a:gd name="T107" fmla="*/ 658 h 1446"/>
              <a:gd name="T108" fmla="*/ 377 w 1128"/>
              <a:gd name="T109" fmla="*/ 581 h 1446"/>
              <a:gd name="T110" fmla="*/ 287 w 1128"/>
              <a:gd name="T111" fmla="*/ 486 h 1446"/>
              <a:gd name="T112" fmla="*/ 205 w 1128"/>
              <a:gd name="T113" fmla="*/ 352 h 1446"/>
              <a:gd name="T114" fmla="*/ 127 w 1128"/>
              <a:gd name="T115" fmla="*/ 180 h 1446"/>
              <a:gd name="T116" fmla="*/ 64 w 1128"/>
              <a:gd name="T117" fmla="*/ 41 h 1446"/>
              <a:gd name="T118" fmla="*/ 50 w 1128"/>
              <a:gd name="T119" fmla="*/ 6 h 1446"/>
              <a:gd name="T120" fmla="*/ 35 w 1128"/>
              <a:gd name="T121" fmla="*/ 1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8" h="1446">
                <a:moveTo>
                  <a:pt x="30" y="3"/>
                </a:moveTo>
                <a:lnTo>
                  <a:pt x="30" y="3"/>
                </a:lnTo>
                <a:lnTo>
                  <a:pt x="14" y="10"/>
                </a:lnTo>
                <a:lnTo>
                  <a:pt x="3" y="15"/>
                </a:lnTo>
                <a:lnTo>
                  <a:pt x="0" y="17"/>
                </a:lnTo>
                <a:lnTo>
                  <a:pt x="0" y="20"/>
                </a:lnTo>
                <a:lnTo>
                  <a:pt x="1" y="23"/>
                </a:lnTo>
                <a:lnTo>
                  <a:pt x="6" y="27"/>
                </a:lnTo>
                <a:lnTo>
                  <a:pt x="6" y="27"/>
                </a:lnTo>
                <a:lnTo>
                  <a:pt x="24" y="40"/>
                </a:lnTo>
                <a:lnTo>
                  <a:pt x="30" y="47"/>
                </a:lnTo>
                <a:lnTo>
                  <a:pt x="35" y="56"/>
                </a:lnTo>
                <a:lnTo>
                  <a:pt x="35" y="56"/>
                </a:lnTo>
                <a:lnTo>
                  <a:pt x="84" y="162"/>
                </a:lnTo>
                <a:lnTo>
                  <a:pt x="118" y="238"/>
                </a:lnTo>
                <a:lnTo>
                  <a:pt x="142" y="294"/>
                </a:lnTo>
                <a:lnTo>
                  <a:pt x="142" y="294"/>
                </a:lnTo>
                <a:lnTo>
                  <a:pt x="152" y="316"/>
                </a:lnTo>
                <a:lnTo>
                  <a:pt x="165" y="344"/>
                </a:lnTo>
                <a:lnTo>
                  <a:pt x="181" y="375"/>
                </a:lnTo>
                <a:lnTo>
                  <a:pt x="200" y="409"/>
                </a:lnTo>
                <a:lnTo>
                  <a:pt x="221" y="443"/>
                </a:lnTo>
                <a:lnTo>
                  <a:pt x="242" y="473"/>
                </a:lnTo>
                <a:lnTo>
                  <a:pt x="253" y="488"/>
                </a:lnTo>
                <a:lnTo>
                  <a:pt x="264" y="501"/>
                </a:lnTo>
                <a:lnTo>
                  <a:pt x="276" y="512"/>
                </a:lnTo>
                <a:lnTo>
                  <a:pt x="287" y="522"/>
                </a:lnTo>
                <a:lnTo>
                  <a:pt x="287" y="522"/>
                </a:lnTo>
                <a:lnTo>
                  <a:pt x="309" y="540"/>
                </a:lnTo>
                <a:lnTo>
                  <a:pt x="331" y="560"/>
                </a:lnTo>
                <a:lnTo>
                  <a:pt x="350" y="580"/>
                </a:lnTo>
                <a:lnTo>
                  <a:pt x="368" y="600"/>
                </a:lnTo>
                <a:lnTo>
                  <a:pt x="384" y="619"/>
                </a:lnTo>
                <a:lnTo>
                  <a:pt x="397" y="635"/>
                </a:lnTo>
                <a:lnTo>
                  <a:pt x="407" y="648"/>
                </a:lnTo>
                <a:lnTo>
                  <a:pt x="413" y="658"/>
                </a:lnTo>
                <a:lnTo>
                  <a:pt x="413" y="658"/>
                </a:lnTo>
                <a:lnTo>
                  <a:pt x="414" y="665"/>
                </a:lnTo>
                <a:lnTo>
                  <a:pt x="416" y="679"/>
                </a:lnTo>
                <a:lnTo>
                  <a:pt x="417" y="720"/>
                </a:lnTo>
                <a:lnTo>
                  <a:pt x="416" y="778"/>
                </a:lnTo>
                <a:lnTo>
                  <a:pt x="414" y="845"/>
                </a:lnTo>
                <a:lnTo>
                  <a:pt x="409" y="986"/>
                </a:lnTo>
                <a:lnTo>
                  <a:pt x="408" y="1048"/>
                </a:lnTo>
                <a:lnTo>
                  <a:pt x="408" y="1095"/>
                </a:lnTo>
                <a:lnTo>
                  <a:pt x="408" y="1095"/>
                </a:lnTo>
                <a:lnTo>
                  <a:pt x="408" y="1115"/>
                </a:lnTo>
                <a:lnTo>
                  <a:pt x="407" y="1137"/>
                </a:lnTo>
                <a:lnTo>
                  <a:pt x="403" y="1186"/>
                </a:lnTo>
                <a:lnTo>
                  <a:pt x="399" y="1237"/>
                </a:lnTo>
                <a:lnTo>
                  <a:pt x="391" y="1287"/>
                </a:lnTo>
                <a:lnTo>
                  <a:pt x="379" y="1370"/>
                </a:lnTo>
                <a:lnTo>
                  <a:pt x="376" y="1397"/>
                </a:lnTo>
                <a:lnTo>
                  <a:pt x="374" y="1410"/>
                </a:lnTo>
                <a:lnTo>
                  <a:pt x="374" y="1410"/>
                </a:lnTo>
                <a:lnTo>
                  <a:pt x="374" y="1413"/>
                </a:lnTo>
                <a:lnTo>
                  <a:pt x="376" y="1414"/>
                </a:lnTo>
                <a:lnTo>
                  <a:pt x="379" y="1414"/>
                </a:lnTo>
                <a:lnTo>
                  <a:pt x="389" y="1412"/>
                </a:lnTo>
                <a:lnTo>
                  <a:pt x="395" y="1412"/>
                </a:lnTo>
                <a:lnTo>
                  <a:pt x="401" y="1412"/>
                </a:lnTo>
                <a:lnTo>
                  <a:pt x="407" y="1414"/>
                </a:lnTo>
                <a:lnTo>
                  <a:pt x="411" y="1416"/>
                </a:lnTo>
                <a:lnTo>
                  <a:pt x="413" y="1420"/>
                </a:lnTo>
                <a:lnTo>
                  <a:pt x="413" y="1420"/>
                </a:lnTo>
                <a:lnTo>
                  <a:pt x="422" y="1435"/>
                </a:lnTo>
                <a:lnTo>
                  <a:pt x="426" y="1441"/>
                </a:lnTo>
                <a:lnTo>
                  <a:pt x="430" y="1444"/>
                </a:lnTo>
                <a:lnTo>
                  <a:pt x="433" y="1446"/>
                </a:lnTo>
                <a:lnTo>
                  <a:pt x="435" y="1446"/>
                </a:lnTo>
                <a:lnTo>
                  <a:pt x="440" y="1444"/>
                </a:lnTo>
                <a:lnTo>
                  <a:pt x="447" y="1440"/>
                </a:lnTo>
                <a:lnTo>
                  <a:pt x="457" y="1430"/>
                </a:lnTo>
                <a:lnTo>
                  <a:pt x="457" y="1430"/>
                </a:lnTo>
                <a:lnTo>
                  <a:pt x="466" y="1419"/>
                </a:lnTo>
                <a:lnTo>
                  <a:pt x="472" y="1410"/>
                </a:lnTo>
                <a:lnTo>
                  <a:pt x="483" y="1396"/>
                </a:lnTo>
                <a:lnTo>
                  <a:pt x="488" y="1392"/>
                </a:lnTo>
                <a:lnTo>
                  <a:pt x="494" y="1390"/>
                </a:lnTo>
                <a:lnTo>
                  <a:pt x="500" y="1390"/>
                </a:lnTo>
                <a:lnTo>
                  <a:pt x="510" y="1391"/>
                </a:lnTo>
                <a:lnTo>
                  <a:pt x="510" y="1391"/>
                </a:lnTo>
                <a:lnTo>
                  <a:pt x="520" y="1395"/>
                </a:lnTo>
                <a:lnTo>
                  <a:pt x="527" y="1398"/>
                </a:lnTo>
                <a:lnTo>
                  <a:pt x="539" y="1404"/>
                </a:lnTo>
                <a:lnTo>
                  <a:pt x="545" y="1407"/>
                </a:lnTo>
                <a:lnTo>
                  <a:pt x="550" y="1407"/>
                </a:lnTo>
                <a:lnTo>
                  <a:pt x="556" y="1406"/>
                </a:lnTo>
                <a:lnTo>
                  <a:pt x="563" y="1401"/>
                </a:lnTo>
                <a:lnTo>
                  <a:pt x="563" y="1401"/>
                </a:lnTo>
                <a:lnTo>
                  <a:pt x="569" y="1395"/>
                </a:lnTo>
                <a:lnTo>
                  <a:pt x="574" y="1387"/>
                </a:lnTo>
                <a:lnTo>
                  <a:pt x="581" y="1378"/>
                </a:lnTo>
                <a:lnTo>
                  <a:pt x="585" y="1374"/>
                </a:lnTo>
                <a:lnTo>
                  <a:pt x="590" y="1373"/>
                </a:lnTo>
                <a:lnTo>
                  <a:pt x="597" y="1373"/>
                </a:lnTo>
                <a:lnTo>
                  <a:pt x="607" y="1376"/>
                </a:lnTo>
                <a:lnTo>
                  <a:pt x="607" y="1376"/>
                </a:lnTo>
                <a:lnTo>
                  <a:pt x="612" y="1379"/>
                </a:lnTo>
                <a:lnTo>
                  <a:pt x="617" y="1382"/>
                </a:lnTo>
                <a:lnTo>
                  <a:pt x="623" y="1389"/>
                </a:lnTo>
                <a:lnTo>
                  <a:pt x="625" y="1395"/>
                </a:lnTo>
                <a:lnTo>
                  <a:pt x="627" y="1399"/>
                </a:lnTo>
                <a:lnTo>
                  <a:pt x="630" y="1403"/>
                </a:lnTo>
                <a:lnTo>
                  <a:pt x="631" y="1403"/>
                </a:lnTo>
                <a:lnTo>
                  <a:pt x="634" y="1402"/>
                </a:lnTo>
                <a:lnTo>
                  <a:pt x="640" y="1397"/>
                </a:lnTo>
                <a:lnTo>
                  <a:pt x="650" y="1386"/>
                </a:lnTo>
                <a:lnTo>
                  <a:pt x="650" y="1386"/>
                </a:lnTo>
                <a:lnTo>
                  <a:pt x="661" y="1374"/>
                </a:lnTo>
                <a:lnTo>
                  <a:pt x="667" y="1363"/>
                </a:lnTo>
                <a:lnTo>
                  <a:pt x="671" y="1353"/>
                </a:lnTo>
                <a:lnTo>
                  <a:pt x="673" y="1346"/>
                </a:lnTo>
                <a:lnTo>
                  <a:pt x="675" y="1340"/>
                </a:lnTo>
                <a:lnTo>
                  <a:pt x="680" y="1335"/>
                </a:lnTo>
                <a:lnTo>
                  <a:pt x="687" y="1331"/>
                </a:lnTo>
                <a:lnTo>
                  <a:pt x="699" y="1328"/>
                </a:lnTo>
                <a:lnTo>
                  <a:pt x="699" y="1328"/>
                </a:lnTo>
                <a:lnTo>
                  <a:pt x="712" y="1327"/>
                </a:lnTo>
                <a:lnTo>
                  <a:pt x="721" y="1327"/>
                </a:lnTo>
                <a:lnTo>
                  <a:pt x="727" y="1328"/>
                </a:lnTo>
                <a:lnTo>
                  <a:pt x="730" y="1329"/>
                </a:lnTo>
                <a:lnTo>
                  <a:pt x="733" y="1330"/>
                </a:lnTo>
                <a:lnTo>
                  <a:pt x="735" y="1330"/>
                </a:lnTo>
                <a:lnTo>
                  <a:pt x="739" y="1328"/>
                </a:lnTo>
                <a:lnTo>
                  <a:pt x="743" y="1323"/>
                </a:lnTo>
                <a:lnTo>
                  <a:pt x="743" y="1323"/>
                </a:lnTo>
                <a:lnTo>
                  <a:pt x="745" y="1318"/>
                </a:lnTo>
                <a:lnTo>
                  <a:pt x="745" y="1312"/>
                </a:lnTo>
                <a:lnTo>
                  <a:pt x="745" y="1295"/>
                </a:lnTo>
                <a:lnTo>
                  <a:pt x="743" y="1273"/>
                </a:lnTo>
                <a:lnTo>
                  <a:pt x="741" y="1249"/>
                </a:lnTo>
                <a:lnTo>
                  <a:pt x="741" y="1237"/>
                </a:lnTo>
                <a:lnTo>
                  <a:pt x="743" y="1225"/>
                </a:lnTo>
                <a:lnTo>
                  <a:pt x="745" y="1214"/>
                </a:lnTo>
                <a:lnTo>
                  <a:pt x="749" y="1204"/>
                </a:lnTo>
                <a:lnTo>
                  <a:pt x="753" y="1194"/>
                </a:lnTo>
                <a:lnTo>
                  <a:pt x="761" y="1187"/>
                </a:lnTo>
                <a:lnTo>
                  <a:pt x="770" y="1181"/>
                </a:lnTo>
                <a:lnTo>
                  <a:pt x="781" y="1177"/>
                </a:lnTo>
                <a:lnTo>
                  <a:pt x="781" y="1177"/>
                </a:lnTo>
                <a:lnTo>
                  <a:pt x="795" y="1175"/>
                </a:lnTo>
                <a:lnTo>
                  <a:pt x="808" y="1174"/>
                </a:lnTo>
                <a:lnTo>
                  <a:pt x="836" y="1171"/>
                </a:lnTo>
                <a:lnTo>
                  <a:pt x="864" y="1173"/>
                </a:lnTo>
                <a:lnTo>
                  <a:pt x="890" y="1174"/>
                </a:lnTo>
                <a:lnTo>
                  <a:pt x="935" y="1177"/>
                </a:lnTo>
                <a:lnTo>
                  <a:pt x="951" y="1179"/>
                </a:lnTo>
                <a:lnTo>
                  <a:pt x="960" y="1177"/>
                </a:lnTo>
                <a:lnTo>
                  <a:pt x="960" y="1177"/>
                </a:lnTo>
                <a:lnTo>
                  <a:pt x="964" y="1177"/>
                </a:lnTo>
                <a:lnTo>
                  <a:pt x="968" y="1177"/>
                </a:lnTo>
                <a:lnTo>
                  <a:pt x="975" y="1179"/>
                </a:lnTo>
                <a:lnTo>
                  <a:pt x="993" y="1186"/>
                </a:lnTo>
                <a:lnTo>
                  <a:pt x="1000" y="1188"/>
                </a:lnTo>
                <a:lnTo>
                  <a:pt x="1009" y="1188"/>
                </a:lnTo>
                <a:lnTo>
                  <a:pt x="1011" y="1187"/>
                </a:lnTo>
                <a:lnTo>
                  <a:pt x="1015" y="1185"/>
                </a:lnTo>
                <a:lnTo>
                  <a:pt x="1016" y="1182"/>
                </a:lnTo>
                <a:lnTo>
                  <a:pt x="1019" y="1177"/>
                </a:lnTo>
                <a:lnTo>
                  <a:pt x="1019" y="1177"/>
                </a:lnTo>
                <a:lnTo>
                  <a:pt x="1021" y="1168"/>
                </a:lnTo>
                <a:lnTo>
                  <a:pt x="1022" y="1159"/>
                </a:lnTo>
                <a:lnTo>
                  <a:pt x="1025" y="1145"/>
                </a:lnTo>
                <a:lnTo>
                  <a:pt x="1026" y="1139"/>
                </a:lnTo>
                <a:lnTo>
                  <a:pt x="1028" y="1135"/>
                </a:lnTo>
                <a:lnTo>
                  <a:pt x="1032" y="1134"/>
                </a:lnTo>
                <a:lnTo>
                  <a:pt x="1038" y="1134"/>
                </a:lnTo>
                <a:lnTo>
                  <a:pt x="1038" y="1134"/>
                </a:lnTo>
                <a:lnTo>
                  <a:pt x="1049" y="1136"/>
                </a:lnTo>
                <a:lnTo>
                  <a:pt x="1053" y="1136"/>
                </a:lnTo>
                <a:lnTo>
                  <a:pt x="1055" y="1135"/>
                </a:lnTo>
                <a:lnTo>
                  <a:pt x="1057" y="1134"/>
                </a:lnTo>
                <a:lnTo>
                  <a:pt x="1059" y="1130"/>
                </a:lnTo>
                <a:lnTo>
                  <a:pt x="1062" y="1119"/>
                </a:lnTo>
                <a:lnTo>
                  <a:pt x="1062" y="1119"/>
                </a:lnTo>
                <a:lnTo>
                  <a:pt x="1063" y="1115"/>
                </a:lnTo>
                <a:lnTo>
                  <a:pt x="1066" y="1112"/>
                </a:lnTo>
                <a:lnTo>
                  <a:pt x="1071" y="1107"/>
                </a:lnTo>
                <a:lnTo>
                  <a:pt x="1078" y="1103"/>
                </a:lnTo>
                <a:lnTo>
                  <a:pt x="1085" y="1101"/>
                </a:lnTo>
                <a:lnTo>
                  <a:pt x="1101" y="1095"/>
                </a:lnTo>
                <a:lnTo>
                  <a:pt x="1109" y="1091"/>
                </a:lnTo>
                <a:lnTo>
                  <a:pt x="1115" y="1085"/>
                </a:lnTo>
                <a:lnTo>
                  <a:pt x="1115" y="1085"/>
                </a:lnTo>
                <a:lnTo>
                  <a:pt x="1120" y="1078"/>
                </a:lnTo>
                <a:lnTo>
                  <a:pt x="1125" y="1069"/>
                </a:lnTo>
                <a:lnTo>
                  <a:pt x="1128" y="1060"/>
                </a:lnTo>
                <a:lnTo>
                  <a:pt x="1128" y="1049"/>
                </a:lnTo>
                <a:lnTo>
                  <a:pt x="1125" y="1038"/>
                </a:lnTo>
                <a:lnTo>
                  <a:pt x="1120" y="1027"/>
                </a:lnTo>
                <a:lnTo>
                  <a:pt x="1117" y="1022"/>
                </a:lnTo>
                <a:lnTo>
                  <a:pt x="1112" y="1017"/>
                </a:lnTo>
                <a:lnTo>
                  <a:pt x="1107" y="1012"/>
                </a:lnTo>
                <a:lnTo>
                  <a:pt x="1101" y="1007"/>
                </a:lnTo>
                <a:lnTo>
                  <a:pt x="1101" y="1007"/>
                </a:lnTo>
                <a:lnTo>
                  <a:pt x="1084" y="998"/>
                </a:lnTo>
                <a:lnTo>
                  <a:pt x="1061" y="984"/>
                </a:lnTo>
                <a:lnTo>
                  <a:pt x="1003" y="953"/>
                </a:lnTo>
                <a:lnTo>
                  <a:pt x="936" y="916"/>
                </a:lnTo>
                <a:lnTo>
                  <a:pt x="873" y="881"/>
                </a:lnTo>
                <a:lnTo>
                  <a:pt x="873" y="881"/>
                </a:lnTo>
                <a:lnTo>
                  <a:pt x="843" y="863"/>
                </a:lnTo>
                <a:lnTo>
                  <a:pt x="813" y="844"/>
                </a:lnTo>
                <a:lnTo>
                  <a:pt x="752" y="802"/>
                </a:lnTo>
                <a:lnTo>
                  <a:pt x="699" y="766"/>
                </a:lnTo>
                <a:lnTo>
                  <a:pt x="677" y="751"/>
                </a:lnTo>
                <a:lnTo>
                  <a:pt x="660" y="740"/>
                </a:lnTo>
                <a:lnTo>
                  <a:pt x="660" y="740"/>
                </a:lnTo>
                <a:lnTo>
                  <a:pt x="642" y="731"/>
                </a:lnTo>
                <a:lnTo>
                  <a:pt x="617" y="721"/>
                </a:lnTo>
                <a:lnTo>
                  <a:pt x="557" y="698"/>
                </a:lnTo>
                <a:lnTo>
                  <a:pt x="500" y="676"/>
                </a:lnTo>
                <a:lnTo>
                  <a:pt x="477" y="666"/>
                </a:lnTo>
                <a:lnTo>
                  <a:pt x="462" y="658"/>
                </a:lnTo>
                <a:lnTo>
                  <a:pt x="462" y="658"/>
                </a:lnTo>
                <a:lnTo>
                  <a:pt x="447" y="647"/>
                </a:lnTo>
                <a:lnTo>
                  <a:pt x="426" y="629"/>
                </a:lnTo>
                <a:lnTo>
                  <a:pt x="402" y="607"/>
                </a:lnTo>
                <a:lnTo>
                  <a:pt x="377" y="581"/>
                </a:lnTo>
                <a:lnTo>
                  <a:pt x="328" y="532"/>
                </a:lnTo>
                <a:lnTo>
                  <a:pt x="297" y="498"/>
                </a:lnTo>
                <a:lnTo>
                  <a:pt x="297" y="498"/>
                </a:lnTo>
                <a:lnTo>
                  <a:pt x="287" y="486"/>
                </a:lnTo>
                <a:lnTo>
                  <a:pt x="276" y="471"/>
                </a:lnTo>
                <a:lnTo>
                  <a:pt x="253" y="437"/>
                </a:lnTo>
                <a:lnTo>
                  <a:pt x="228" y="396"/>
                </a:lnTo>
                <a:lnTo>
                  <a:pt x="205" y="352"/>
                </a:lnTo>
                <a:lnTo>
                  <a:pt x="205" y="352"/>
                </a:lnTo>
                <a:lnTo>
                  <a:pt x="190" y="322"/>
                </a:lnTo>
                <a:lnTo>
                  <a:pt x="171" y="281"/>
                </a:lnTo>
                <a:lnTo>
                  <a:pt x="127" y="180"/>
                </a:lnTo>
                <a:lnTo>
                  <a:pt x="86" y="88"/>
                </a:lnTo>
                <a:lnTo>
                  <a:pt x="72" y="56"/>
                </a:lnTo>
                <a:lnTo>
                  <a:pt x="64" y="41"/>
                </a:lnTo>
                <a:lnTo>
                  <a:pt x="64" y="41"/>
                </a:lnTo>
                <a:lnTo>
                  <a:pt x="61" y="35"/>
                </a:lnTo>
                <a:lnTo>
                  <a:pt x="58" y="28"/>
                </a:lnTo>
                <a:lnTo>
                  <a:pt x="53" y="12"/>
                </a:lnTo>
                <a:lnTo>
                  <a:pt x="50" y="6"/>
                </a:lnTo>
                <a:lnTo>
                  <a:pt x="45" y="3"/>
                </a:lnTo>
                <a:lnTo>
                  <a:pt x="43" y="1"/>
                </a:lnTo>
                <a:lnTo>
                  <a:pt x="39" y="0"/>
                </a:lnTo>
                <a:lnTo>
                  <a:pt x="35" y="1"/>
                </a:lnTo>
                <a:lnTo>
                  <a:pt x="30" y="3"/>
                </a:lnTo>
                <a:lnTo>
                  <a:pt x="30" y="3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9549E08C-BB58-4831-B6E6-8B016C81F6AE}"/>
              </a:ext>
            </a:extLst>
          </p:cNvPr>
          <p:cNvSpPr>
            <a:spLocks/>
          </p:cNvSpPr>
          <p:nvPr/>
        </p:nvSpPr>
        <p:spPr bwMode="auto">
          <a:xfrm>
            <a:off x="6723037" y="1342661"/>
            <a:ext cx="2307968" cy="1820643"/>
          </a:xfrm>
          <a:custGeom>
            <a:avLst/>
            <a:gdLst>
              <a:gd name="T0" fmla="*/ 151 w 843"/>
              <a:gd name="T1" fmla="*/ 665 h 665"/>
              <a:gd name="T2" fmla="*/ 173 w 843"/>
              <a:gd name="T3" fmla="*/ 644 h 665"/>
              <a:gd name="T4" fmla="*/ 192 w 843"/>
              <a:gd name="T5" fmla="*/ 626 h 665"/>
              <a:gd name="T6" fmla="*/ 269 w 843"/>
              <a:gd name="T7" fmla="*/ 529 h 665"/>
              <a:gd name="T8" fmla="*/ 361 w 843"/>
              <a:gd name="T9" fmla="*/ 398 h 665"/>
              <a:gd name="T10" fmla="*/ 385 w 843"/>
              <a:gd name="T11" fmla="*/ 374 h 665"/>
              <a:gd name="T12" fmla="*/ 431 w 843"/>
              <a:gd name="T13" fmla="*/ 381 h 665"/>
              <a:gd name="T14" fmla="*/ 510 w 843"/>
              <a:gd name="T15" fmla="*/ 425 h 665"/>
              <a:gd name="T16" fmla="*/ 709 w 843"/>
              <a:gd name="T17" fmla="*/ 578 h 665"/>
              <a:gd name="T18" fmla="*/ 785 w 843"/>
              <a:gd name="T19" fmla="*/ 620 h 665"/>
              <a:gd name="T20" fmla="*/ 811 w 843"/>
              <a:gd name="T21" fmla="*/ 620 h 665"/>
              <a:gd name="T22" fmla="*/ 838 w 843"/>
              <a:gd name="T23" fmla="*/ 596 h 665"/>
              <a:gd name="T24" fmla="*/ 840 w 843"/>
              <a:gd name="T25" fmla="*/ 578 h 665"/>
              <a:gd name="T26" fmla="*/ 829 w 843"/>
              <a:gd name="T27" fmla="*/ 552 h 665"/>
              <a:gd name="T28" fmla="*/ 837 w 843"/>
              <a:gd name="T29" fmla="*/ 517 h 665"/>
              <a:gd name="T30" fmla="*/ 841 w 843"/>
              <a:gd name="T31" fmla="*/ 480 h 665"/>
              <a:gd name="T32" fmla="*/ 831 w 843"/>
              <a:gd name="T33" fmla="*/ 451 h 665"/>
              <a:gd name="T34" fmla="*/ 791 w 843"/>
              <a:gd name="T35" fmla="*/ 433 h 665"/>
              <a:gd name="T36" fmla="*/ 812 w 843"/>
              <a:gd name="T37" fmla="*/ 417 h 665"/>
              <a:gd name="T38" fmla="*/ 833 w 843"/>
              <a:gd name="T39" fmla="*/ 389 h 665"/>
              <a:gd name="T40" fmla="*/ 826 w 843"/>
              <a:gd name="T41" fmla="*/ 340 h 665"/>
              <a:gd name="T42" fmla="*/ 828 w 843"/>
              <a:gd name="T43" fmla="*/ 326 h 665"/>
              <a:gd name="T44" fmla="*/ 817 w 843"/>
              <a:gd name="T45" fmla="*/ 289 h 665"/>
              <a:gd name="T46" fmla="*/ 811 w 843"/>
              <a:gd name="T47" fmla="*/ 260 h 665"/>
              <a:gd name="T48" fmla="*/ 806 w 843"/>
              <a:gd name="T49" fmla="*/ 228 h 665"/>
              <a:gd name="T50" fmla="*/ 753 w 843"/>
              <a:gd name="T51" fmla="*/ 199 h 665"/>
              <a:gd name="T52" fmla="*/ 736 w 843"/>
              <a:gd name="T53" fmla="*/ 181 h 665"/>
              <a:gd name="T54" fmla="*/ 729 w 843"/>
              <a:gd name="T55" fmla="*/ 145 h 665"/>
              <a:gd name="T56" fmla="*/ 724 w 843"/>
              <a:gd name="T57" fmla="*/ 125 h 665"/>
              <a:gd name="T58" fmla="*/ 700 w 843"/>
              <a:gd name="T59" fmla="*/ 98 h 665"/>
              <a:gd name="T60" fmla="*/ 680 w 843"/>
              <a:gd name="T61" fmla="*/ 87 h 665"/>
              <a:gd name="T62" fmla="*/ 562 w 843"/>
              <a:gd name="T63" fmla="*/ 76 h 665"/>
              <a:gd name="T64" fmla="*/ 501 w 843"/>
              <a:gd name="T65" fmla="*/ 87 h 665"/>
              <a:gd name="T66" fmla="*/ 489 w 843"/>
              <a:gd name="T67" fmla="*/ 80 h 665"/>
              <a:gd name="T68" fmla="*/ 472 w 843"/>
              <a:gd name="T69" fmla="*/ 73 h 665"/>
              <a:gd name="T70" fmla="*/ 455 w 843"/>
              <a:gd name="T71" fmla="*/ 69 h 665"/>
              <a:gd name="T72" fmla="*/ 438 w 843"/>
              <a:gd name="T73" fmla="*/ 39 h 665"/>
              <a:gd name="T74" fmla="*/ 396 w 843"/>
              <a:gd name="T75" fmla="*/ 3 h 665"/>
              <a:gd name="T76" fmla="*/ 374 w 843"/>
              <a:gd name="T77" fmla="*/ 1 h 665"/>
              <a:gd name="T78" fmla="*/ 361 w 843"/>
              <a:gd name="T79" fmla="*/ 10 h 665"/>
              <a:gd name="T80" fmla="*/ 351 w 843"/>
              <a:gd name="T81" fmla="*/ 1 h 665"/>
              <a:gd name="T82" fmla="*/ 322 w 843"/>
              <a:gd name="T83" fmla="*/ 2 h 665"/>
              <a:gd name="T84" fmla="*/ 259 w 843"/>
              <a:gd name="T85" fmla="*/ 29 h 665"/>
              <a:gd name="T86" fmla="*/ 224 w 843"/>
              <a:gd name="T87" fmla="*/ 29 h 665"/>
              <a:gd name="T88" fmla="*/ 184 w 843"/>
              <a:gd name="T89" fmla="*/ 40 h 665"/>
              <a:gd name="T90" fmla="*/ 128 w 843"/>
              <a:gd name="T91" fmla="*/ 97 h 665"/>
              <a:gd name="T92" fmla="*/ 117 w 843"/>
              <a:gd name="T93" fmla="*/ 122 h 665"/>
              <a:gd name="T94" fmla="*/ 127 w 843"/>
              <a:gd name="T95" fmla="*/ 133 h 665"/>
              <a:gd name="T96" fmla="*/ 85 w 843"/>
              <a:gd name="T97" fmla="*/ 152 h 665"/>
              <a:gd name="T98" fmla="*/ 22 w 843"/>
              <a:gd name="T99" fmla="*/ 171 h 665"/>
              <a:gd name="T100" fmla="*/ 2 w 843"/>
              <a:gd name="T101" fmla="*/ 194 h 665"/>
              <a:gd name="T102" fmla="*/ 16 w 843"/>
              <a:gd name="T103" fmla="*/ 234 h 665"/>
              <a:gd name="T104" fmla="*/ 46 w 843"/>
              <a:gd name="T105" fmla="*/ 253 h 665"/>
              <a:gd name="T106" fmla="*/ 177 w 843"/>
              <a:gd name="T107" fmla="*/ 249 h 665"/>
              <a:gd name="T108" fmla="*/ 235 w 843"/>
              <a:gd name="T109" fmla="*/ 257 h 665"/>
              <a:gd name="T110" fmla="*/ 290 w 843"/>
              <a:gd name="T111" fmla="*/ 286 h 665"/>
              <a:gd name="T112" fmla="*/ 328 w 843"/>
              <a:gd name="T113" fmla="*/ 336 h 665"/>
              <a:gd name="T114" fmla="*/ 329 w 843"/>
              <a:gd name="T115" fmla="*/ 385 h 665"/>
              <a:gd name="T116" fmla="*/ 307 w 843"/>
              <a:gd name="T117" fmla="*/ 437 h 665"/>
              <a:gd name="T118" fmla="*/ 264 w 843"/>
              <a:gd name="T119" fmla="*/ 514 h 665"/>
              <a:gd name="T120" fmla="*/ 186 w 843"/>
              <a:gd name="T121" fmla="*/ 612 h 665"/>
              <a:gd name="T122" fmla="*/ 151 w 843"/>
              <a:gd name="T123" fmla="*/ 635 h 665"/>
              <a:gd name="T124" fmla="*/ 131 w 843"/>
              <a:gd name="T125" fmla="*/ 650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3" h="665">
                <a:moveTo>
                  <a:pt x="138" y="660"/>
                </a:moveTo>
                <a:lnTo>
                  <a:pt x="138" y="660"/>
                </a:lnTo>
                <a:lnTo>
                  <a:pt x="144" y="664"/>
                </a:lnTo>
                <a:lnTo>
                  <a:pt x="148" y="665"/>
                </a:lnTo>
                <a:lnTo>
                  <a:pt x="151" y="665"/>
                </a:lnTo>
                <a:lnTo>
                  <a:pt x="154" y="664"/>
                </a:lnTo>
                <a:lnTo>
                  <a:pt x="160" y="659"/>
                </a:lnTo>
                <a:lnTo>
                  <a:pt x="167" y="650"/>
                </a:lnTo>
                <a:lnTo>
                  <a:pt x="167" y="650"/>
                </a:lnTo>
                <a:lnTo>
                  <a:pt x="173" y="644"/>
                </a:lnTo>
                <a:lnTo>
                  <a:pt x="177" y="639"/>
                </a:lnTo>
                <a:lnTo>
                  <a:pt x="179" y="636"/>
                </a:lnTo>
                <a:lnTo>
                  <a:pt x="186" y="631"/>
                </a:lnTo>
                <a:lnTo>
                  <a:pt x="186" y="631"/>
                </a:lnTo>
                <a:lnTo>
                  <a:pt x="192" y="626"/>
                </a:lnTo>
                <a:lnTo>
                  <a:pt x="198" y="620"/>
                </a:lnTo>
                <a:lnTo>
                  <a:pt x="215" y="598"/>
                </a:lnTo>
                <a:lnTo>
                  <a:pt x="237" y="568"/>
                </a:lnTo>
                <a:lnTo>
                  <a:pt x="269" y="529"/>
                </a:lnTo>
                <a:lnTo>
                  <a:pt x="269" y="529"/>
                </a:lnTo>
                <a:lnTo>
                  <a:pt x="301" y="487"/>
                </a:lnTo>
                <a:lnTo>
                  <a:pt x="329" y="448"/>
                </a:lnTo>
                <a:lnTo>
                  <a:pt x="349" y="417"/>
                </a:lnTo>
                <a:lnTo>
                  <a:pt x="361" y="398"/>
                </a:lnTo>
                <a:lnTo>
                  <a:pt x="361" y="398"/>
                </a:lnTo>
                <a:lnTo>
                  <a:pt x="364" y="392"/>
                </a:lnTo>
                <a:lnTo>
                  <a:pt x="369" y="387"/>
                </a:lnTo>
                <a:lnTo>
                  <a:pt x="376" y="380"/>
                </a:lnTo>
                <a:lnTo>
                  <a:pt x="382" y="375"/>
                </a:lnTo>
                <a:lnTo>
                  <a:pt x="385" y="374"/>
                </a:lnTo>
                <a:lnTo>
                  <a:pt x="385" y="374"/>
                </a:lnTo>
                <a:lnTo>
                  <a:pt x="393" y="374"/>
                </a:lnTo>
                <a:lnTo>
                  <a:pt x="403" y="375"/>
                </a:lnTo>
                <a:lnTo>
                  <a:pt x="415" y="377"/>
                </a:lnTo>
                <a:lnTo>
                  <a:pt x="431" y="381"/>
                </a:lnTo>
                <a:lnTo>
                  <a:pt x="448" y="387"/>
                </a:lnTo>
                <a:lnTo>
                  <a:pt x="467" y="395"/>
                </a:lnTo>
                <a:lnTo>
                  <a:pt x="487" y="408"/>
                </a:lnTo>
                <a:lnTo>
                  <a:pt x="487" y="408"/>
                </a:lnTo>
                <a:lnTo>
                  <a:pt x="510" y="425"/>
                </a:lnTo>
                <a:lnTo>
                  <a:pt x="537" y="445"/>
                </a:lnTo>
                <a:lnTo>
                  <a:pt x="602" y="495"/>
                </a:lnTo>
                <a:lnTo>
                  <a:pt x="663" y="544"/>
                </a:lnTo>
                <a:lnTo>
                  <a:pt x="689" y="563"/>
                </a:lnTo>
                <a:lnTo>
                  <a:pt x="709" y="578"/>
                </a:lnTo>
                <a:lnTo>
                  <a:pt x="709" y="578"/>
                </a:lnTo>
                <a:lnTo>
                  <a:pt x="742" y="598"/>
                </a:lnTo>
                <a:lnTo>
                  <a:pt x="757" y="608"/>
                </a:lnTo>
                <a:lnTo>
                  <a:pt x="771" y="615"/>
                </a:lnTo>
                <a:lnTo>
                  <a:pt x="785" y="620"/>
                </a:lnTo>
                <a:lnTo>
                  <a:pt x="791" y="622"/>
                </a:lnTo>
                <a:lnTo>
                  <a:pt x="795" y="622"/>
                </a:lnTo>
                <a:lnTo>
                  <a:pt x="801" y="622"/>
                </a:lnTo>
                <a:lnTo>
                  <a:pt x="806" y="621"/>
                </a:lnTo>
                <a:lnTo>
                  <a:pt x="811" y="620"/>
                </a:lnTo>
                <a:lnTo>
                  <a:pt x="816" y="616"/>
                </a:lnTo>
                <a:lnTo>
                  <a:pt x="816" y="616"/>
                </a:lnTo>
                <a:lnTo>
                  <a:pt x="831" y="604"/>
                </a:lnTo>
                <a:lnTo>
                  <a:pt x="835" y="601"/>
                </a:lnTo>
                <a:lnTo>
                  <a:pt x="838" y="596"/>
                </a:lnTo>
                <a:lnTo>
                  <a:pt x="840" y="592"/>
                </a:lnTo>
                <a:lnTo>
                  <a:pt x="841" y="588"/>
                </a:lnTo>
                <a:lnTo>
                  <a:pt x="841" y="584"/>
                </a:lnTo>
                <a:lnTo>
                  <a:pt x="840" y="578"/>
                </a:lnTo>
                <a:lnTo>
                  <a:pt x="840" y="578"/>
                </a:lnTo>
                <a:lnTo>
                  <a:pt x="839" y="571"/>
                </a:lnTo>
                <a:lnTo>
                  <a:pt x="837" y="568"/>
                </a:lnTo>
                <a:lnTo>
                  <a:pt x="833" y="561"/>
                </a:lnTo>
                <a:lnTo>
                  <a:pt x="831" y="557"/>
                </a:lnTo>
                <a:lnTo>
                  <a:pt x="829" y="552"/>
                </a:lnTo>
                <a:lnTo>
                  <a:pt x="829" y="546"/>
                </a:lnTo>
                <a:lnTo>
                  <a:pt x="831" y="539"/>
                </a:lnTo>
                <a:lnTo>
                  <a:pt x="831" y="539"/>
                </a:lnTo>
                <a:lnTo>
                  <a:pt x="834" y="525"/>
                </a:lnTo>
                <a:lnTo>
                  <a:pt x="837" y="517"/>
                </a:lnTo>
                <a:lnTo>
                  <a:pt x="839" y="508"/>
                </a:lnTo>
                <a:lnTo>
                  <a:pt x="840" y="495"/>
                </a:lnTo>
                <a:lnTo>
                  <a:pt x="840" y="495"/>
                </a:lnTo>
                <a:lnTo>
                  <a:pt x="840" y="487"/>
                </a:lnTo>
                <a:lnTo>
                  <a:pt x="841" y="480"/>
                </a:lnTo>
                <a:lnTo>
                  <a:pt x="843" y="470"/>
                </a:lnTo>
                <a:lnTo>
                  <a:pt x="843" y="465"/>
                </a:lnTo>
                <a:lnTo>
                  <a:pt x="840" y="461"/>
                </a:lnTo>
                <a:lnTo>
                  <a:pt x="837" y="456"/>
                </a:lnTo>
                <a:lnTo>
                  <a:pt x="831" y="451"/>
                </a:lnTo>
                <a:lnTo>
                  <a:pt x="831" y="451"/>
                </a:lnTo>
                <a:lnTo>
                  <a:pt x="823" y="446"/>
                </a:lnTo>
                <a:lnTo>
                  <a:pt x="815" y="442"/>
                </a:lnTo>
                <a:lnTo>
                  <a:pt x="801" y="436"/>
                </a:lnTo>
                <a:lnTo>
                  <a:pt x="791" y="433"/>
                </a:lnTo>
                <a:lnTo>
                  <a:pt x="787" y="432"/>
                </a:lnTo>
                <a:lnTo>
                  <a:pt x="787" y="432"/>
                </a:lnTo>
                <a:lnTo>
                  <a:pt x="793" y="429"/>
                </a:lnTo>
                <a:lnTo>
                  <a:pt x="805" y="422"/>
                </a:lnTo>
                <a:lnTo>
                  <a:pt x="812" y="417"/>
                </a:lnTo>
                <a:lnTo>
                  <a:pt x="820" y="412"/>
                </a:lnTo>
                <a:lnTo>
                  <a:pt x="826" y="405"/>
                </a:lnTo>
                <a:lnTo>
                  <a:pt x="831" y="398"/>
                </a:lnTo>
                <a:lnTo>
                  <a:pt x="831" y="398"/>
                </a:lnTo>
                <a:lnTo>
                  <a:pt x="833" y="389"/>
                </a:lnTo>
                <a:lnTo>
                  <a:pt x="834" y="382"/>
                </a:lnTo>
                <a:lnTo>
                  <a:pt x="834" y="374"/>
                </a:lnTo>
                <a:lnTo>
                  <a:pt x="832" y="366"/>
                </a:lnTo>
                <a:lnTo>
                  <a:pt x="828" y="352"/>
                </a:lnTo>
                <a:lnTo>
                  <a:pt x="826" y="340"/>
                </a:lnTo>
                <a:lnTo>
                  <a:pt x="826" y="340"/>
                </a:lnTo>
                <a:lnTo>
                  <a:pt x="826" y="335"/>
                </a:lnTo>
                <a:lnTo>
                  <a:pt x="826" y="332"/>
                </a:lnTo>
                <a:lnTo>
                  <a:pt x="828" y="329"/>
                </a:lnTo>
                <a:lnTo>
                  <a:pt x="828" y="326"/>
                </a:lnTo>
                <a:lnTo>
                  <a:pt x="828" y="323"/>
                </a:lnTo>
                <a:lnTo>
                  <a:pt x="826" y="311"/>
                </a:lnTo>
                <a:lnTo>
                  <a:pt x="826" y="311"/>
                </a:lnTo>
                <a:lnTo>
                  <a:pt x="821" y="297"/>
                </a:lnTo>
                <a:lnTo>
                  <a:pt x="817" y="289"/>
                </a:lnTo>
                <a:lnTo>
                  <a:pt x="814" y="281"/>
                </a:lnTo>
                <a:lnTo>
                  <a:pt x="811" y="272"/>
                </a:lnTo>
                <a:lnTo>
                  <a:pt x="811" y="272"/>
                </a:lnTo>
                <a:lnTo>
                  <a:pt x="811" y="266"/>
                </a:lnTo>
                <a:lnTo>
                  <a:pt x="811" y="260"/>
                </a:lnTo>
                <a:lnTo>
                  <a:pt x="814" y="247"/>
                </a:lnTo>
                <a:lnTo>
                  <a:pt x="814" y="241"/>
                </a:lnTo>
                <a:lnTo>
                  <a:pt x="812" y="237"/>
                </a:lnTo>
                <a:lnTo>
                  <a:pt x="811" y="232"/>
                </a:lnTo>
                <a:lnTo>
                  <a:pt x="806" y="228"/>
                </a:lnTo>
                <a:lnTo>
                  <a:pt x="806" y="228"/>
                </a:lnTo>
                <a:lnTo>
                  <a:pt x="793" y="221"/>
                </a:lnTo>
                <a:lnTo>
                  <a:pt x="778" y="213"/>
                </a:lnTo>
                <a:lnTo>
                  <a:pt x="764" y="206"/>
                </a:lnTo>
                <a:lnTo>
                  <a:pt x="753" y="199"/>
                </a:lnTo>
                <a:lnTo>
                  <a:pt x="753" y="199"/>
                </a:lnTo>
                <a:lnTo>
                  <a:pt x="743" y="192"/>
                </a:lnTo>
                <a:lnTo>
                  <a:pt x="738" y="184"/>
                </a:lnTo>
                <a:lnTo>
                  <a:pt x="738" y="184"/>
                </a:lnTo>
                <a:lnTo>
                  <a:pt x="736" y="181"/>
                </a:lnTo>
                <a:lnTo>
                  <a:pt x="735" y="177"/>
                </a:lnTo>
                <a:lnTo>
                  <a:pt x="734" y="169"/>
                </a:lnTo>
                <a:lnTo>
                  <a:pt x="732" y="158"/>
                </a:lnTo>
                <a:lnTo>
                  <a:pt x="729" y="145"/>
                </a:lnTo>
                <a:lnTo>
                  <a:pt x="729" y="145"/>
                </a:lnTo>
                <a:lnTo>
                  <a:pt x="728" y="139"/>
                </a:lnTo>
                <a:lnTo>
                  <a:pt x="726" y="136"/>
                </a:lnTo>
                <a:lnTo>
                  <a:pt x="726" y="130"/>
                </a:lnTo>
                <a:lnTo>
                  <a:pt x="725" y="127"/>
                </a:lnTo>
                <a:lnTo>
                  <a:pt x="724" y="125"/>
                </a:lnTo>
                <a:lnTo>
                  <a:pt x="714" y="116"/>
                </a:lnTo>
                <a:lnTo>
                  <a:pt x="714" y="116"/>
                </a:lnTo>
                <a:lnTo>
                  <a:pt x="708" y="110"/>
                </a:lnTo>
                <a:lnTo>
                  <a:pt x="705" y="105"/>
                </a:lnTo>
                <a:lnTo>
                  <a:pt x="700" y="98"/>
                </a:lnTo>
                <a:lnTo>
                  <a:pt x="697" y="95"/>
                </a:lnTo>
                <a:lnTo>
                  <a:pt x="694" y="92"/>
                </a:lnTo>
                <a:lnTo>
                  <a:pt x="688" y="90"/>
                </a:lnTo>
                <a:lnTo>
                  <a:pt x="680" y="87"/>
                </a:lnTo>
                <a:lnTo>
                  <a:pt x="680" y="87"/>
                </a:lnTo>
                <a:lnTo>
                  <a:pt x="655" y="82"/>
                </a:lnTo>
                <a:lnTo>
                  <a:pt x="620" y="78"/>
                </a:lnTo>
                <a:lnTo>
                  <a:pt x="599" y="76"/>
                </a:lnTo>
                <a:lnTo>
                  <a:pt x="580" y="75"/>
                </a:lnTo>
                <a:lnTo>
                  <a:pt x="562" y="76"/>
                </a:lnTo>
                <a:lnTo>
                  <a:pt x="545" y="78"/>
                </a:lnTo>
                <a:lnTo>
                  <a:pt x="545" y="78"/>
                </a:lnTo>
                <a:lnTo>
                  <a:pt x="521" y="82"/>
                </a:lnTo>
                <a:lnTo>
                  <a:pt x="507" y="85"/>
                </a:lnTo>
                <a:lnTo>
                  <a:pt x="501" y="87"/>
                </a:lnTo>
                <a:lnTo>
                  <a:pt x="496" y="87"/>
                </a:lnTo>
                <a:lnTo>
                  <a:pt x="496" y="87"/>
                </a:lnTo>
                <a:lnTo>
                  <a:pt x="494" y="86"/>
                </a:lnTo>
                <a:lnTo>
                  <a:pt x="493" y="85"/>
                </a:lnTo>
                <a:lnTo>
                  <a:pt x="489" y="80"/>
                </a:lnTo>
                <a:lnTo>
                  <a:pt x="485" y="78"/>
                </a:lnTo>
                <a:lnTo>
                  <a:pt x="483" y="75"/>
                </a:lnTo>
                <a:lnTo>
                  <a:pt x="478" y="74"/>
                </a:lnTo>
                <a:lnTo>
                  <a:pt x="472" y="73"/>
                </a:lnTo>
                <a:lnTo>
                  <a:pt x="472" y="73"/>
                </a:lnTo>
                <a:lnTo>
                  <a:pt x="453" y="73"/>
                </a:lnTo>
                <a:lnTo>
                  <a:pt x="448" y="73"/>
                </a:lnTo>
                <a:lnTo>
                  <a:pt x="448" y="73"/>
                </a:lnTo>
                <a:lnTo>
                  <a:pt x="451" y="71"/>
                </a:lnTo>
                <a:lnTo>
                  <a:pt x="455" y="69"/>
                </a:lnTo>
                <a:lnTo>
                  <a:pt x="458" y="67"/>
                </a:lnTo>
                <a:lnTo>
                  <a:pt x="458" y="62"/>
                </a:lnTo>
                <a:lnTo>
                  <a:pt x="455" y="56"/>
                </a:lnTo>
                <a:lnTo>
                  <a:pt x="449" y="48"/>
                </a:lnTo>
                <a:lnTo>
                  <a:pt x="438" y="39"/>
                </a:lnTo>
                <a:lnTo>
                  <a:pt x="438" y="39"/>
                </a:lnTo>
                <a:lnTo>
                  <a:pt x="416" y="20"/>
                </a:lnTo>
                <a:lnTo>
                  <a:pt x="404" y="10"/>
                </a:lnTo>
                <a:lnTo>
                  <a:pt x="401" y="6"/>
                </a:lnTo>
                <a:lnTo>
                  <a:pt x="396" y="3"/>
                </a:lnTo>
                <a:lnTo>
                  <a:pt x="391" y="1"/>
                </a:lnTo>
                <a:lnTo>
                  <a:pt x="385" y="0"/>
                </a:lnTo>
                <a:lnTo>
                  <a:pt x="385" y="0"/>
                </a:lnTo>
                <a:lnTo>
                  <a:pt x="379" y="0"/>
                </a:lnTo>
                <a:lnTo>
                  <a:pt x="374" y="1"/>
                </a:lnTo>
                <a:lnTo>
                  <a:pt x="370" y="2"/>
                </a:lnTo>
                <a:lnTo>
                  <a:pt x="368" y="5"/>
                </a:lnTo>
                <a:lnTo>
                  <a:pt x="364" y="8"/>
                </a:lnTo>
                <a:lnTo>
                  <a:pt x="363" y="10"/>
                </a:lnTo>
                <a:lnTo>
                  <a:pt x="361" y="10"/>
                </a:lnTo>
                <a:lnTo>
                  <a:pt x="361" y="10"/>
                </a:lnTo>
                <a:lnTo>
                  <a:pt x="358" y="8"/>
                </a:lnTo>
                <a:lnTo>
                  <a:pt x="357" y="7"/>
                </a:lnTo>
                <a:lnTo>
                  <a:pt x="353" y="3"/>
                </a:lnTo>
                <a:lnTo>
                  <a:pt x="351" y="1"/>
                </a:lnTo>
                <a:lnTo>
                  <a:pt x="346" y="0"/>
                </a:lnTo>
                <a:lnTo>
                  <a:pt x="340" y="0"/>
                </a:lnTo>
                <a:lnTo>
                  <a:pt x="332" y="0"/>
                </a:lnTo>
                <a:lnTo>
                  <a:pt x="332" y="0"/>
                </a:lnTo>
                <a:lnTo>
                  <a:pt x="322" y="2"/>
                </a:lnTo>
                <a:lnTo>
                  <a:pt x="312" y="5"/>
                </a:lnTo>
                <a:lnTo>
                  <a:pt x="295" y="13"/>
                </a:lnTo>
                <a:lnTo>
                  <a:pt x="277" y="22"/>
                </a:lnTo>
                <a:lnTo>
                  <a:pt x="269" y="25"/>
                </a:lnTo>
                <a:lnTo>
                  <a:pt x="259" y="29"/>
                </a:lnTo>
                <a:lnTo>
                  <a:pt x="259" y="29"/>
                </a:lnTo>
                <a:lnTo>
                  <a:pt x="250" y="30"/>
                </a:lnTo>
                <a:lnTo>
                  <a:pt x="243" y="31"/>
                </a:lnTo>
                <a:lnTo>
                  <a:pt x="230" y="29"/>
                </a:lnTo>
                <a:lnTo>
                  <a:pt x="224" y="29"/>
                </a:lnTo>
                <a:lnTo>
                  <a:pt x="215" y="29"/>
                </a:lnTo>
                <a:lnTo>
                  <a:pt x="207" y="30"/>
                </a:lnTo>
                <a:lnTo>
                  <a:pt x="196" y="34"/>
                </a:lnTo>
                <a:lnTo>
                  <a:pt x="196" y="34"/>
                </a:lnTo>
                <a:lnTo>
                  <a:pt x="184" y="40"/>
                </a:lnTo>
                <a:lnTo>
                  <a:pt x="171" y="50"/>
                </a:lnTo>
                <a:lnTo>
                  <a:pt x="158" y="61"/>
                </a:lnTo>
                <a:lnTo>
                  <a:pt x="148" y="73"/>
                </a:lnTo>
                <a:lnTo>
                  <a:pt x="138" y="85"/>
                </a:lnTo>
                <a:lnTo>
                  <a:pt x="128" y="97"/>
                </a:lnTo>
                <a:lnTo>
                  <a:pt x="122" y="108"/>
                </a:lnTo>
                <a:lnTo>
                  <a:pt x="118" y="116"/>
                </a:lnTo>
                <a:lnTo>
                  <a:pt x="118" y="116"/>
                </a:lnTo>
                <a:lnTo>
                  <a:pt x="117" y="120"/>
                </a:lnTo>
                <a:lnTo>
                  <a:pt x="117" y="122"/>
                </a:lnTo>
                <a:lnTo>
                  <a:pt x="120" y="126"/>
                </a:lnTo>
                <a:lnTo>
                  <a:pt x="122" y="128"/>
                </a:lnTo>
                <a:lnTo>
                  <a:pt x="126" y="130"/>
                </a:lnTo>
                <a:lnTo>
                  <a:pt x="127" y="131"/>
                </a:lnTo>
                <a:lnTo>
                  <a:pt x="127" y="133"/>
                </a:lnTo>
                <a:lnTo>
                  <a:pt x="122" y="136"/>
                </a:lnTo>
                <a:lnTo>
                  <a:pt x="114" y="141"/>
                </a:lnTo>
                <a:lnTo>
                  <a:pt x="114" y="141"/>
                </a:lnTo>
                <a:lnTo>
                  <a:pt x="95" y="148"/>
                </a:lnTo>
                <a:lnTo>
                  <a:pt x="85" y="152"/>
                </a:lnTo>
                <a:lnTo>
                  <a:pt x="71" y="154"/>
                </a:lnTo>
                <a:lnTo>
                  <a:pt x="51" y="160"/>
                </a:lnTo>
                <a:lnTo>
                  <a:pt x="51" y="160"/>
                </a:lnTo>
                <a:lnTo>
                  <a:pt x="29" y="167"/>
                </a:lnTo>
                <a:lnTo>
                  <a:pt x="22" y="171"/>
                </a:lnTo>
                <a:lnTo>
                  <a:pt x="16" y="173"/>
                </a:lnTo>
                <a:lnTo>
                  <a:pt x="12" y="177"/>
                </a:lnTo>
                <a:lnTo>
                  <a:pt x="8" y="182"/>
                </a:lnTo>
                <a:lnTo>
                  <a:pt x="2" y="194"/>
                </a:lnTo>
                <a:lnTo>
                  <a:pt x="2" y="194"/>
                </a:lnTo>
                <a:lnTo>
                  <a:pt x="0" y="203"/>
                </a:lnTo>
                <a:lnTo>
                  <a:pt x="1" y="210"/>
                </a:lnTo>
                <a:lnTo>
                  <a:pt x="5" y="218"/>
                </a:lnTo>
                <a:lnTo>
                  <a:pt x="9" y="227"/>
                </a:lnTo>
                <a:lnTo>
                  <a:pt x="16" y="234"/>
                </a:lnTo>
                <a:lnTo>
                  <a:pt x="24" y="241"/>
                </a:lnTo>
                <a:lnTo>
                  <a:pt x="33" y="247"/>
                </a:lnTo>
                <a:lnTo>
                  <a:pt x="41" y="252"/>
                </a:lnTo>
                <a:lnTo>
                  <a:pt x="41" y="252"/>
                </a:lnTo>
                <a:lnTo>
                  <a:pt x="46" y="253"/>
                </a:lnTo>
                <a:lnTo>
                  <a:pt x="53" y="255"/>
                </a:lnTo>
                <a:lnTo>
                  <a:pt x="71" y="255"/>
                </a:lnTo>
                <a:lnTo>
                  <a:pt x="120" y="251"/>
                </a:lnTo>
                <a:lnTo>
                  <a:pt x="148" y="249"/>
                </a:lnTo>
                <a:lnTo>
                  <a:pt x="177" y="249"/>
                </a:lnTo>
                <a:lnTo>
                  <a:pt x="191" y="250"/>
                </a:lnTo>
                <a:lnTo>
                  <a:pt x="206" y="251"/>
                </a:lnTo>
                <a:lnTo>
                  <a:pt x="220" y="253"/>
                </a:lnTo>
                <a:lnTo>
                  <a:pt x="235" y="257"/>
                </a:lnTo>
                <a:lnTo>
                  <a:pt x="235" y="257"/>
                </a:lnTo>
                <a:lnTo>
                  <a:pt x="248" y="262"/>
                </a:lnTo>
                <a:lnTo>
                  <a:pt x="260" y="267"/>
                </a:lnTo>
                <a:lnTo>
                  <a:pt x="271" y="273"/>
                </a:lnTo>
                <a:lnTo>
                  <a:pt x="282" y="279"/>
                </a:lnTo>
                <a:lnTo>
                  <a:pt x="290" y="286"/>
                </a:lnTo>
                <a:lnTo>
                  <a:pt x="299" y="292"/>
                </a:lnTo>
                <a:lnTo>
                  <a:pt x="306" y="300"/>
                </a:lnTo>
                <a:lnTo>
                  <a:pt x="312" y="307"/>
                </a:lnTo>
                <a:lnTo>
                  <a:pt x="322" y="321"/>
                </a:lnTo>
                <a:lnTo>
                  <a:pt x="328" y="336"/>
                </a:lnTo>
                <a:lnTo>
                  <a:pt x="332" y="348"/>
                </a:lnTo>
                <a:lnTo>
                  <a:pt x="332" y="359"/>
                </a:lnTo>
                <a:lnTo>
                  <a:pt x="332" y="359"/>
                </a:lnTo>
                <a:lnTo>
                  <a:pt x="330" y="376"/>
                </a:lnTo>
                <a:lnTo>
                  <a:pt x="329" y="385"/>
                </a:lnTo>
                <a:lnTo>
                  <a:pt x="328" y="393"/>
                </a:lnTo>
                <a:lnTo>
                  <a:pt x="326" y="402"/>
                </a:lnTo>
                <a:lnTo>
                  <a:pt x="322" y="412"/>
                </a:lnTo>
                <a:lnTo>
                  <a:pt x="316" y="423"/>
                </a:lnTo>
                <a:lnTo>
                  <a:pt x="307" y="437"/>
                </a:lnTo>
                <a:lnTo>
                  <a:pt x="307" y="437"/>
                </a:lnTo>
                <a:lnTo>
                  <a:pt x="292" y="461"/>
                </a:lnTo>
                <a:lnTo>
                  <a:pt x="281" y="480"/>
                </a:lnTo>
                <a:lnTo>
                  <a:pt x="264" y="514"/>
                </a:lnTo>
                <a:lnTo>
                  <a:pt x="264" y="514"/>
                </a:lnTo>
                <a:lnTo>
                  <a:pt x="258" y="525"/>
                </a:lnTo>
                <a:lnTo>
                  <a:pt x="248" y="537"/>
                </a:lnTo>
                <a:lnTo>
                  <a:pt x="225" y="567"/>
                </a:lnTo>
                <a:lnTo>
                  <a:pt x="202" y="595"/>
                </a:lnTo>
                <a:lnTo>
                  <a:pt x="186" y="612"/>
                </a:lnTo>
                <a:lnTo>
                  <a:pt x="186" y="612"/>
                </a:lnTo>
                <a:lnTo>
                  <a:pt x="181" y="616"/>
                </a:lnTo>
                <a:lnTo>
                  <a:pt x="175" y="620"/>
                </a:lnTo>
                <a:lnTo>
                  <a:pt x="163" y="629"/>
                </a:lnTo>
                <a:lnTo>
                  <a:pt x="151" y="635"/>
                </a:lnTo>
                <a:lnTo>
                  <a:pt x="143" y="641"/>
                </a:lnTo>
                <a:lnTo>
                  <a:pt x="143" y="641"/>
                </a:lnTo>
                <a:lnTo>
                  <a:pt x="137" y="644"/>
                </a:lnTo>
                <a:lnTo>
                  <a:pt x="132" y="648"/>
                </a:lnTo>
                <a:lnTo>
                  <a:pt x="131" y="650"/>
                </a:lnTo>
                <a:lnTo>
                  <a:pt x="131" y="653"/>
                </a:lnTo>
                <a:lnTo>
                  <a:pt x="133" y="656"/>
                </a:lnTo>
                <a:lnTo>
                  <a:pt x="138" y="660"/>
                </a:lnTo>
                <a:lnTo>
                  <a:pt x="138" y="660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1">
            <a:extLst>
              <a:ext uri="{FF2B5EF4-FFF2-40B4-BE49-F238E27FC236}">
                <a16:creationId xmlns:a16="http://schemas.microsoft.com/office/drawing/2014/main" id="{AB449EBF-0657-48E2-B6AF-DF11B4124A90}"/>
              </a:ext>
            </a:extLst>
          </p:cNvPr>
          <p:cNvSpPr>
            <a:spLocks/>
          </p:cNvSpPr>
          <p:nvPr/>
        </p:nvSpPr>
        <p:spPr bwMode="auto">
          <a:xfrm>
            <a:off x="6967864" y="3845194"/>
            <a:ext cx="1999948" cy="2454825"/>
          </a:xfrm>
          <a:custGeom>
            <a:avLst/>
            <a:gdLst>
              <a:gd name="T0" fmla="*/ 0 w 1596"/>
              <a:gd name="T1" fmla="*/ 19 h 1959"/>
              <a:gd name="T2" fmla="*/ 20 w 1596"/>
              <a:gd name="T3" fmla="*/ 56 h 1959"/>
              <a:gd name="T4" fmla="*/ 158 w 1596"/>
              <a:gd name="T5" fmla="*/ 194 h 1959"/>
              <a:gd name="T6" fmla="*/ 379 w 1596"/>
              <a:gd name="T7" fmla="*/ 436 h 1959"/>
              <a:gd name="T8" fmla="*/ 469 w 1596"/>
              <a:gd name="T9" fmla="*/ 603 h 1959"/>
              <a:gd name="T10" fmla="*/ 538 w 1596"/>
              <a:gd name="T11" fmla="*/ 783 h 1959"/>
              <a:gd name="T12" fmla="*/ 554 w 1596"/>
              <a:gd name="T13" fmla="*/ 876 h 1959"/>
              <a:gd name="T14" fmla="*/ 577 w 1596"/>
              <a:gd name="T15" fmla="*/ 951 h 1959"/>
              <a:gd name="T16" fmla="*/ 575 w 1596"/>
              <a:gd name="T17" fmla="*/ 1007 h 1959"/>
              <a:gd name="T18" fmla="*/ 532 w 1596"/>
              <a:gd name="T19" fmla="*/ 1098 h 1959"/>
              <a:gd name="T20" fmla="*/ 424 w 1596"/>
              <a:gd name="T21" fmla="*/ 1238 h 1959"/>
              <a:gd name="T22" fmla="*/ 175 w 1596"/>
              <a:gd name="T23" fmla="*/ 1496 h 1959"/>
              <a:gd name="T24" fmla="*/ 102 w 1596"/>
              <a:gd name="T25" fmla="*/ 1591 h 1959"/>
              <a:gd name="T26" fmla="*/ 97 w 1596"/>
              <a:gd name="T27" fmla="*/ 1631 h 1959"/>
              <a:gd name="T28" fmla="*/ 81 w 1596"/>
              <a:gd name="T29" fmla="*/ 1683 h 1959"/>
              <a:gd name="T30" fmla="*/ 89 w 1596"/>
              <a:gd name="T31" fmla="*/ 1705 h 1959"/>
              <a:gd name="T32" fmla="*/ 185 w 1596"/>
              <a:gd name="T33" fmla="*/ 1762 h 1959"/>
              <a:gd name="T34" fmla="*/ 391 w 1596"/>
              <a:gd name="T35" fmla="*/ 1880 h 1959"/>
              <a:gd name="T36" fmla="*/ 487 w 1596"/>
              <a:gd name="T37" fmla="*/ 1909 h 1959"/>
              <a:gd name="T38" fmla="*/ 532 w 1596"/>
              <a:gd name="T39" fmla="*/ 1909 h 1959"/>
              <a:gd name="T40" fmla="*/ 604 w 1596"/>
              <a:gd name="T41" fmla="*/ 1841 h 1959"/>
              <a:gd name="T42" fmla="*/ 620 w 1596"/>
              <a:gd name="T43" fmla="*/ 1882 h 1959"/>
              <a:gd name="T44" fmla="*/ 666 w 1596"/>
              <a:gd name="T45" fmla="*/ 1925 h 1959"/>
              <a:gd name="T46" fmla="*/ 751 w 1596"/>
              <a:gd name="T47" fmla="*/ 1951 h 1959"/>
              <a:gd name="T48" fmla="*/ 830 w 1596"/>
              <a:gd name="T49" fmla="*/ 1956 h 1959"/>
              <a:gd name="T50" fmla="*/ 866 w 1596"/>
              <a:gd name="T51" fmla="*/ 1928 h 1959"/>
              <a:gd name="T52" fmla="*/ 919 w 1596"/>
              <a:gd name="T53" fmla="*/ 1885 h 1959"/>
              <a:gd name="T54" fmla="*/ 947 w 1596"/>
              <a:gd name="T55" fmla="*/ 1882 h 1959"/>
              <a:gd name="T56" fmla="*/ 958 w 1596"/>
              <a:gd name="T57" fmla="*/ 1855 h 1959"/>
              <a:gd name="T58" fmla="*/ 958 w 1596"/>
              <a:gd name="T59" fmla="*/ 1516 h 1959"/>
              <a:gd name="T60" fmla="*/ 1097 w 1596"/>
              <a:gd name="T61" fmla="*/ 1753 h 1959"/>
              <a:gd name="T62" fmla="*/ 1174 w 1596"/>
              <a:gd name="T63" fmla="*/ 1857 h 1959"/>
              <a:gd name="T64" fmla="*/ 1197 w 1596"/>
              <a:gd name="T65" fmla="*/ 1855 h 1959"/>
              <a:gd name="T66" fmla="*/ 1353 w 1596"/>
              <a:gd name="T67" fmla="*/ 1769 h 1959"/>
              <a:gd name="T68" fmla="*/ 1406 w 1596"/>
              <a:gd name="T69" fmla="*/ 1727 h 1959"/>
              <a:gd name="T70" fmla="*/ 1479 w 1596"/>
              <a:gd name="T71" fmla="*/ 1686 h 1959"/>
              <a:gd name="T72" fmla="*/ 1519 w 1596"/>
              <a:gd name="T73" fmla="*/ 1636 h 1959"/>
              <a:gd name="T74" fmla="*/ 1545 w 1596"/>
              <a:gd name="T75" fmla="*/ 1547 h 1959"/>
              <a:gd name="T76" fmla="*/ 1588 w 1596"/>
              <a:gd name="T77" fmla="*/ 1457 h 1959"/>
              <a:gd name="T78" fmla="*/ 1596 w 1596"/>
              <a:gd name="T79" fmla="*/ 1398 h 1959"/>
              <a:gd name="T80" fmla="*/ 1576 w 1596"/>
              <a:gd name="T81" fmla="*/ 1323 h 1959"/>
              <a:gd name="T82" fmla="*/ 1534 w 1596"/>
              <a:gd name="T83" fmla="*/ 1272 h 1959"/>
              <a:gd name="T84" fmla="*/ 1446 w 1596"/>
              <a:gd name="T85" fmla="*/ 1246 h 1959"/>
              <a:gd name="T86" fmla="*/ 1124 w 1596"/>
              <a:gd name="T87" fmla="*/ 1143 h 1959"/>
              <a:gd name="T88" fmla="*/ 953 w 1596"/>
              <a:gd name="T89" fmla="*/ 1074 h 1959"/>
              <a:gd name="T90" fmla="*/ 793 w 1596"/>
              <a:gd name="T91" fmla="*/ 984 h 1959"/>
              <a:gd name="T92" fmla="*/ 673 w 1596"/>
              <a:gd name="T93" fmla="*/ 891 h 1959"/>
              <a:gd name="T94" fmla="*/ 614 w 1596"/>
              <a:gd name="T95" fmla="*/ 802 h 1959"/>
              <a:gd name="T96" fmla="*/ 459 w 1596"/>
              <a:gd name="T97" fmla="*/ 466 h 1959"/>
              <a:gd name="T98" fmla="*/ 380 w 1596"/>
              <a:gd name="T99" fmla="*/ 358 h 1959"/>
              <a:gd name="T100" fmla="*/ 79 w 1596"/>
              <a:gd name="T101" fmla="*/ 27 h 1959"/>
              <a:gd name="T102" fmla="*/ 35 w 1596"/>
              <a:gd name="T103" fmla="*/ 0 h 1959"/>
              <a:gd name="T104" fmla="*/ 9 w 1596"/>
              <a:gd name="T105" fmla="*/ 6 h 1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96" h="1959">
                <a:moveTo>
                  <a:pt x="9" y="6"/>
                </a:moveTo>
                <a:lnTo>
                  <a:pt x="9" y="6"/>
                </a:lnTo>
                <a:lnTo>
                  <a:pt x="4" y="10"/>
                </a:lnTo>
                <a:lnTo>
                  <a:pt x="1" y="14"/>
                </a:lnTo>
                <a:lnTo>
                  <a:pt x="0" y="19"/>
                </a:lnTo>
                <a:lnTo>
                  <a:pt x="0" y="24"/>
                </a:lnTo>
                <a:lnTo>
                  <a:pt x="1" y="29"/>
                </a:lnTo>
                <a:lnTo>
                  <a:pt x="4" y="34"/>
                </a:lnTo>
                <a:lnTo>
                  <a:pt x="10" y="45"/>
                </a:lnTo>
                <a:lnTo>
                  <a:pt x="20" y="56"/>
                </a:lnTo>
                <a:lnTo>
                  <a:pt x="29" y="67"/>
                </a:lnTo>
                <a:lnTo>
                  <a:pt x="47" y="84"/>
                </a:lnTo>
                <a:lnTo>
                  <a:pt x="47" y="84"/>
                </a:lnTo>
                <a:lnTo>
                  <a:pt x="106" y="141"/>
                </a:lnTo>
                <a:lnTo>
                  <a:pt x="158" y="194"/>
                </a:lnTo>
                <a:lnTo>
                  <a:pt x="218" y="255"/>
                </a:lnTo>
                <a:lnTo>
                  <a:pt x="279" y="319"/>
                </a:lnTo>
                <a:lnTo>
                  <a:pt x="334" y="381"/>
                </a:lnTo>
                <a:lnTo>
                  <a:pt x="359" y="410"/>
                </a:lnTo>
                <a:lnTo>
                  <a:pt x="379" y="436"/>
                </a:lnTo>
                <a:lnTo>
                  <a:pt x="395" y="459"/>
                </a:lnTo>
                <a:lnTo>
                  <a:pt x="406" y="477"/>
                </a:lnTo>
                <a:lnTo>
                  <a:pt x="406" y="477"/>
                </a:lnTo>
                <a:lnTo>
                  <a:pt x="446" y="556"/>
                </a:lnTo>
                <a:lnTo>
                  <a:pt x="469" y="603"/>
                </a:lnTo>
                <a:lnTo>
                  <a:pt x="492" y="653"/>
                </a:lnTo>
                <a:lnTo>
                  <a:pt x="512" y="705"/>
                </a:lnTo>
                <a:lnTo>
                  <a:pt x="522" y="732"/>
                </a:lnTo>
                <a:lnTo>
                  <a:pt x="531" y="757"/>
                </a:lnTo>
                <a:lnTo>
                  <a:pt x="538" y="783"/>
                </a:lnTo>
                <a:lnTo>
                  <a:pt x="544" y="808"/>
                </a:lnTo>
                <a:lnTo>
                  <a:pt x="549" y="832"/>
                </a:lnTo>
                <a:lnTo>
                  <a:pt x="551" y="855"/>
                </a:lnTo>
                <a:lnTo>
                  <a:pt x="551" y="855"/>
                </a:lnTo>
                <a:lnTo>
                  <a:pt x="554" y="876"/>
                </a:lnTo>
                <a:lnTo>
                  <a:pt x="557" y="894"/>
                </a:lnTo>
                <a:lnTo>
                  <a:pt x="561" y="909"/>
                </a:lnTo>
                <a:lnTo>
                  <a:pt x="566" y="921"/>
                </a:lnTo>
                <a:lnTo>
                  <a:pt x="573" y="942"/>
                </a:lnTo>
                <a:lnTo>
                  <a:pt x="577" y="951"/>
                </a:lnTo>
                <a:lnTo>
                  <a:pt x="580" y="960"/>
                </a:lnTo>
                <a:lnTo>
                  <a:pt x="581" y="969"/>
                </a:lnTo>
                <a:lnTo>
                  <a:pt x="581" y="980"/>
                </a:lnTo>
                <a:lnTo>
                  <a:pt x="579" y="993"/>
                </a:lnTo>
                <a:lnTo>
                  <a:pt x="575" y="1007"/>
                </a:lnTo>
                <a:lnTo>
                  <a:pt x="568" y="1025"/>
                </a:lnTo>
                <a:lnTo>
                  <a:pt x="560" y="1045"/>
                </a:lnTo>
                <a:lnTo>
                  <a:pt x="548" y="1069"/>
                </a:lnTo>
                <a:lnTo>
                  <a:pt x="532" y="1098"/>
                </a:lnTo>
                <a:lnTo>
                  <a:pt x="532" y="1098"/>
                </a:lnTo>
                <a:lnTo>
                  <a:pt x="522" y="1114"/>
                </a:lnTo>
                <a:lnTo>
                  <a:pt x="511" y="1131"/>
                </a:lnTo>
                <a:lnTo>
                  <a:pt x="486" y="1165"/>
                </a:lnTo>
                <a:lnTo>
                  <a:pt x="457" y="1201"/>
                </a:lnTo>
                <a:lnTo>
                  <a:pt x="424" y="1238"/>
                </a:lnTo>
                <a:lnTo>
                  <a:pt x="388" y="1277"/>
                </a:lnTo>
                <a:lnTo>
                  <a:pt x="351" y="1314"/>
                </a:lnTo>
                <a:lnTo>
                  <a:pt x="276" y="1391"/>
                </a:lnTo>
                <a:lnTo>
                  <a:pt x="205" y="1462"/>
                </a:lnTo>
                <a:lnTo>
                  <a:pt x="175" y="1496"/>
                </a:lnTo>
                <a:lnTo>
                  <a:pt x="147" y="1527"/>
                </a:lnTo>
                <a:lnTo>
                  <a:pt x="125" y="1554"/>
                </a:lnTo>
                <a:lnTo>
                  <a:pt x="115" y="1568"/>
                </a:lnTo>
                <a:lnTo>
                  <a:pt x="108" y="1580"/>
                </a:lnTo>
                <a:lnTo>
                  <a:pt x="102" y="1591"/>
                </a:lnTo>
                <a:lnTo>
                  <a:pt x="98" y="1601"/>
                </a:lnTo>
                <a:lnTo>
                  <a:pt x="96" y="1610"/>
                </a:lnTo>
                <a:lnTo>
                  <a:pt x="96" y="1618"/>
                </a:lnTo>
                <a:lnTo>
                  <a:pt x="96" y="1618"/>
                </a:lnTo>
                <a:lnTo>
                  <a:pt x="97" y="1631"/>
                </a:lnTo>
                <a:lnTo>
                  <a:pt x="96" y="1643"/>
                </a:lnTo>
                <a:lnTo>
                  <a:pt x="95" y="1653"/>
                </a:lnTo>
                <a:lnTo>
                  <a:pt x="92" y="1661"/>
                </a:lnTo>
                <a:lnTo>
                  <a:pt x="86" y="1673"/>
                </a:lnTo>
                <a:lnTo>
                  <a:pt x="81" y="1683"/>
                </a:lnTo>
                <a:lnTo>
                  <a:pt x="79" y="1688"/>
                </a:lnTo>
                <a:lnTo>
                  <a:pt x="79" y="1692"/>
                </a:lnTo>
                <a:lnTo>
                  <a:pt x="80" y="1696"/>
                </a:lnTo>
                <a:lnTo>
                  <a:pt x="83" y="1700"/>
                </a:lnTo>
                <a:lnTo>
                  <a:pt x="89" y="1705"/>
                </a:lnTo>
                <a:lnTo>
                  <a:pt x="96" y="1711"/>
                </a:lnTo>
                <a:lnTo>
                  <a:pt x="120" y="1724"/>
                </a:lnTo>
                <a:lnTo>
                  <a:pt x="120" y="1724"/>
                </a:lnTo>
                <a:lnTo>
                  <a:pt x="152" y="1743"/>
                </a:lnTo>
                <a:lnTo>
                  <a:pt x="185" y="1762"/>
                </a:lnTo>
                <a:lnTo>
                  <a:pt x="256" y="1806"/>
                </a:lnTo>
                <a:lnTo>
                  <a:pt x="291" y="1828"/>
                </a:lnTo>
                <a:lnTo>
                  <a:pt x="326" y="1847"/>
                </a:lnTo>
                <a:lnTo>
                  <a:pt x="360" y="1865"/>
                </a:lnTo>
                <a:lnTo>
                  <a:pt x="391" y="1880"/>
                </a:lnTo>
                <a:lnTo>
                  <a:pt x="391" y="1880"/>
                </a:lnTo>
                <a:lnTo>
                  <a:pt x="420" y="1891"/>
                </a:lnTo>
                <a:lnTo>
                  <a:pt x="446" y="1899"/>
                </a:lnTo>
                <a:lnTo>
                  <a:pt x="468" y="1905"/>
                </a:lnTo>
                <a:lnTo>
                  <a:pt x="487" y="1909"/>
                </a:lnTo>
                <a:lnTo>
                  <a:pt x="503" y="1911"/>
                </a:lnTo>
                <a:lnTo>
                  <a:pt x="515" y="1911"/>
                </a:lnTo>
                <a:lnTo>
                  <a:pt x="525" y="1910"/>
                </a:lnTo>
                <a:lnTo>
                  <a:pt x="532" y="1909"/>
                </a:lnTo>
                <a:lnTo>
                  <a:pt x="532" y="1909"/>
                </a:lnTo>
                <a:lnTo>
                  <a:pt x="539" y="1904"/>
                </a:lnTo>
                <a:lnTo>
                  <a:pt x="549" y="1897"/>
                </a:lnTo>
                <a:lnTo>
                  <a:pt x="574" y="1872"/>
                </a:lnTo>
                <a:lnTo>
                  <a:pt x="604" y="1841"/>
                </a:lnTo>
                <a:lnTo>
                  <a:pt x="604" y="1841"/>
                </a:lnTo>
                <a:lnTo>
                  <a:pt x="604" y="1845"/>
                </a:lnTo>
                <a:lnTo>
                  <a:pt x="607" y="1853"/>
                </a:lnTo>
                <a:lnTo>
                  <a:pt x="612" y="1866"/>
                </a:lnTo>
                <a:lnTo>
                  <a:pt x="615" y="1875"/>
                </a:lnTo>
                <a:lnTo>
                  <a:pt x="620" y="1882"/>
                </a:lnTo>
                <a:lnTo>
                  <a:pt x="626" y="1892"/>
                </a:lnTo>
                <a:lnTo>
                  <a:pt x="634" y="1900"/>
                </a:lnTo>
                <a:lnTo>
                  <a:pt x="643" y="1909"/>
                </a:lnTo>
                <a:lnTo>
                  <a:pt x="654" y="1916"/>
                </a:lnTo>
                <a:lnTo>
                  <a:pt x="666" y="1925"/>
                </a:lnTo>
                <a:lnTo>
                  <a:pt x="681" y="1932"/>
                </a:lnTo>
                <a:lnTo>
                  <a:pt x="696" y="1938"/>
                </a:lnTo>
                <a:lnTo>
                  <a:pt x="716" y="1943"/>
                </a:lnTo>
                <a:lnTo>
                  <a:pt x="716" y="1943"/>
                </a:lnTo>
                <a:lnTo>
                  <a:pt x="751" y="1951"/>
                </a:lnTo>
                <a:lnTo>
                  <a:pt x="779" y="1956"/>
                </a:lnTo>
                <a:lnTo>
                  <a:pt x="799" y="1959"/>
                </a:lnTo>
                <a:lnTo>
                  <a:pt x="816" y="1959"/>
                </a:lnTo>
                <a:lnTo>
                  <a:pt x="824" y="1959"/>
                </a:lnTo>
                <a:lnTo>
                  <a:pt x="830" y="1956"/>
                </a:lnTo>
                <a:lnTo>
                  <a:pt x="836" y="1954"/>
                </a:lnTo>
                <a:lnTo>
                  <a:pt x="842" y="1950"/>
                </a:lnTo>
                <a:lnTo>
                  <a:pt x="853" y="1942"/>
                </a:lnTo>
                <a:lnTo>
                  <a:pt x="866" y="1928"/>
                </a:lnTo>
                <a:lnTo>
                  <a:pt x="866" y="1928"/>
                </a:lnTo>
                <a:lnTo>
                  <a:pt x="889" y="1905"/>
                </a:lnTo>
                <a:lnTo>
                  <a:pt x="902" y="1893"/>
                </a:lnTo>
                <a:lnTo>
                  <a:pt x="911" y="1888"/>
                </a:lnTo>
                <a:lnTo>
                  <a:pt x="919" y="1885"/>
                </a:lnTo>
                <a:lnTo>
                  <a:pt x="919" y="1885"/>
                </a:lnTo>
                <a:lnTo>
                  <a:pt x="925" y="1883"/>
                </a:lnTo>
                <a:lnTo>
                  <a:pt x="931" y="1885"/>
                </a:lnTo>
                <a:lnTo>
                  <a:pt x="936" y="1885"/>
                </a:lnTo>
                <a:lnTo>
                  <a:pt x="942" y="1885"/>
                </a:lnTo>
                <a:lnTo>
                  <a:pt x="947" y="1882"/>
                </a:lnTo>
                <a:lnTo>
                  <a:pt x="950" y="1881"/>
                </a:lnTo>
                <a:lnTo>
                  <a:pt x="952" y="1877"/>
                </a:lnTo>
                <a:lnTo>
                  <a:pt x="956" y="1869"/>
                </a:lnTo>
                <a:lnTo>
                  <a:pt x="958" y="1855"/>
                </a:lnTo>
                <a:lnTo>
                  <a:pt x="958" y="1855"/>
                </a:lnTo>
                <a:lnTo>
                  <a:pt x="959" y="1834"/>
                </a:lnTo>
                <a:lnTo>
                  <a:pt x="960" y="1802"/>
                </a:lnTo>
                <a:lnTo>
                  <a:pt x="960" y="1726"/>
                </a:lnTo>
                <a:lnTo>
                  <a:pt x="958" y="1618"/>
                </a:lnTo>
                <a:lnTo>
                  <a:pt x="958" y="1516"/>
                </a:lnTo>
                <a:lnTo>
                  <a:pt x="958" y="1516"/>
                </a:lnTo>
                <a:lnTo>
                  <a:pt x="988" y="1570"/>
                </a:lnTo>
                <a:lnTo>
                  <a:pt x="1021" y="1626"/>
                </a:lnTo>
                <a:lnTo>
                  <a:pt x="1059" y="1689"/>
                </a:lnTo>
                <a:lnTo>
                  <a:pt x="1097" y="1753"/>
                </a:lnTo>
                <a:lnTo>
                  <a:pt x="1117" y="1783"/>
                </a:lnTo>
                <a:lnTo>
                  <a:pt x="1134" y="1808"/>
                </a:lnTo>
                <a:lnTo>
                  <a:pt x="1149" y="1830"/>
                </a:lnTo>
                <a:lnTo>
                  <a:pt x="1163" y="1847"/>
                </a:lnTo>
                <a:lnTo>
                  <a:pt x="1174" y="1857"/>
                </a:lnTo>
                <a:lnTo>
                  <a:pt x="1177" y="1860"/>
                </a:lnTo>
                <a:lnTo>
                  <a:pt x="1181" y="1860"/>
                </a:lnTo>
                <a:lnTo>
                  <a:pt x="1181" y="1860"/>
                </a:lnTo>
                <a:lnTo>
                  <a:pt x="1188" y="1859"/>
                </a:lnTo>
                <a:lnTo>
                  <a:pt x="1197" y="1855"/>
                </a:lnTo>
                <a:lnTo>
                  <a:pt x="1222" y="1845"/>
                </a:lnTo>
                <a:lnTo>
                  <a:pt x="1252" y="1829"/>
                </a:lnTo>
                <a:lnTo>
                  <a:pt x="1286" y="1809"/>
                </a:lnTo>
                <a:lnTo>
                  <a:pt x="1320" y="1790"/>
                </a:lnTo>
                <a:lnTo>
                  <a:pt x="1353" y="1769"/>
                </a:lnTo>
                <a:lnTo>
                  <a:pt x="1379" y="1750"/>
                </a:lnTo>
                <a:lnTo>
                  <a:pt x="1390" y="1741"/>
                </a:lnTo>
                <a:lnTo>
                  <a:pt x="1399" y="1734"/>
                </a:lnTo>
                <a:lnTo>
                  <a:pt x="1399" y="1734"/>
                </a:lnTo>
                <a:lnTo>
                  <a:pt x="1406" y="1727"/>
                </a:lnTo>
                <a:lnTo>
                  <a:pt x="1415" y="1722"/>
                </a:lnTo>
                <a:lnTo>
                  <a:pt x="1433" y="1711"/>
                </a:lnTo>
                <a:lnTo>
                  <a:pt x="1451" y="1703"/>
                </a:lnTo>
                <a:lnTo>
                  <a:pt x="1470" y="1692"/>
                </a:lnTo>
                <a:lnTo>
                  <a:pt x="1479" y="1686"/>
                </a:lnTo>
                <a:lnTo>
                  <a:pt x="1487" y="1679"/>
                </a:lnTo>
                <a:lnTo>
                  <a:pt x="1497" y="1671"/>
                </a:lnTo>
                <a:lnTo>
                  <a:pt x="1504" y="1661"/>
                </a:lnTo>
                <a:lnTo>
                  <a:pt x="1511" y="1649"/>
                </a:lnTo>
                <a:lnTo>
                  <a:pt x="1519" y="1636"/>
                </a:lnTo>
                <a:lnTo>
                  <a:pt x="1525" y="1621"/>
                </a:lnTo>
                <a:lnTo>
                  <a:pt x="1530" y="1603"/>
                </a:lnTo>
                <a:lnTo>
                  <a:pt x="1530" y="1603"/>
                </a:lnTo>
                <a:lnTo>
                  <a:pt x="1538" y="1570"/>
                </a:lnTo>
                <a:lnTo>
                  <a:pt x="1545" y="1547"/>
                </a:lnTo>
                <a:lnTo>
                  <a:pt x="1551" y="1531"/>
                </a:lnTo>
                <a:lnTo>
                  <a:pt x="1557" y="1519"/>
                </a:lnTo>
                <a:lnTo>
                  <a:pt x="1570" y="1496"/>
                </a:lnTo>
                <a:lnTo>
                  <a:pt x="1578" y="1480"/>
                </a:lnTo>
                <a:lnTo>
                  <a:pt x="1588" y="1457"/>
                </a:lnTo>
                <a:lnTo>
                  <a:pt x="1588" y="1457"/>
                </a:lnTo>
                <a:lnTo>
                  <a:pt x="1593" y="1443"/>
                </a:lnTo>
                <a:lnTo>
                  <a:pt x="1595" y="1428"/>
                </a:lnTo>
                <a:lnTo>
                  <a:pt x="1596" y="1414"/>
                </a:lnTo>
                <a:lnTo>
                  <a:pt x="1596" y="1398"/>
                </a:lnTo>
                <a:lnTo>
                  <a:pt x="1595" y="1382"/>
                </a:lnTo>
                <a:lnTo>
                  <a:pt x="1591" y="1366"/>
                </a:lnTo>
                <a:lnTo>
                  <a:pt x="1588" y="1352"/>
                </a:lnTo>
                <a:lnTo>
                  <a:pt x="1583" y="1336"/>
                </a:lnTo>
                <a:lnTo>
                  <a:pt x="1576" y="1323"/>
                </a:lnTo>
                <a:lnTo>
                  <a:pt x="1570" y="1309"/>
                </a:lnTo>
                <a:lnTo>
                  <a:pt x="1561" y="1298"/>
                </a:lnTo>
                <a:lnTo>
                  <a:pt x="1553" y="1287"/>
                </a:lnTo>
                <a:lnTo>
                  <a:pt x="1544" y="1279"/>
                </a:lnTo>
                <a:lnTo>
                  <a:pt x="1534" y="1272"/>
                </a:lnTo>
                <a:lnTo>
                  <a:pt x="1525" y="1266"/>
                </a:lnTo>
                <a:lnTo>
                  <a:pt x="1515" y="1263"/>
                </a:lnTo>
                <a:lnTo>
                  <a:pt x="1515" y="1263"/>
                </a:lnTo>
                <a:lnTo>
                  <a:pt x="1487" y="1257"/>
                </a:lnTo>
                <a:lnTo>
                  <a:pt x="1446" y="1246"/>
                </a:lnTo>
                <a:lnTo>
                  <a:pt x="1393" y="1230"/>
                </a:lnTo>
                <a:lnTo>
                  <a:pt x="1332" y="1212"/>
                </a:lnTo>
                <a:lnTo>
                  <a:pt x="1266" y="1190"/>
                </a:lnTo>
                <a:lnTo>
                  <a:pt x="1195" y="1167"/>
                </a:lnTo>
                <a:lnTo>
                  <a:pt x="1124" y="1143"/>
                </a:lnTo>
                <a:lnTo>
                  <a:pt x="1055" y="1118"/>
                </a:lnTo>
                <a:lnTo>
                  <a:pt x="1055" y="1118"/>
                </a:lnTo>
                <a:lnTo>
                  <a:pt x="1021" y="1104"/>
                </a:lnTo>
                <a:lnTo>
                  <a:pt x="987" y="1090"/>
                </a:lnTo>
                <a:lnTo>
                  <a:pt x="953" y="1074"/>
                </a:lnTo>
                <a:lnTo>
                  <a:pt x="919" y="1057"/>
                </a:lnTo>
                <a:lnTo>
                  <a:pt x="887" y="1040"/>
                </a:lnTo>
                <a:lnTo>
                  <a:pt x="854" y="1022"/>
                </a:lnTo>
                <a:lnTo>
                  <a:pt x="824" y="1003"/>
                </a:lnTo>
                <a:lnTo>
                  <a:pt x="793" y="984"/>
                </a:lnTo>
                <a:lnTo>
                  <a:pt x="766" y="966"/>
                </a:lnTo>
                <a:lnTo>
                  <a:pt x="739" y="946"/>
                </a:lnTo>
                <a:lnTo>
                  <a:pt x="715" y="928"/>
                </a:lnTo>
                <a:lnTo>
                  <a:pt x="693" y="909"/>
                </a:lnTo>
                <a:lnTo>
                  <a:pt x="673" y="891"/>
                </a:lnTo>
                <a:lnTo>
                  <a:pt x="657" y="874"/>
                </a:lnTo>
                <a:lnTo>
                  <a:pt x="643" y="857"/>
                </a:lnTo>
                <a:lnTo>
                  <a:pt x="634" y="841"/>
                </a:lnTo>
                <a:lnTo>
                  <a:pt x="634" y="841"/>
                </a:lnTo>
                <a:lnTo>
                  <a:pt x="614" y="802"/>
                </a:lnTo>
                <a:lnTo>
                  <a:pt x="591" y="750"/>
                </a:lnTo>
                <a:lnTo>
                  <a:pt x="535" y="621"/>
                </a:lnTo>
                <a:lnTo>
                  <a:pt x="505" y="556"/>
                </a:lnTo>
                <a:lnTo>
                  <a:pt x="474" y="494"/>
                </a:lnTo>
                <a:lnTo>
                  <a:pt x="459" y="466"/>
                </a:lnTo>
                <a:lnTo>
                  <a:pt x="443" y="440"/>
                </a:lnTo>
                <a:lnTo>
                  <a:pt x="430" y="417"/>
                </a:lnTo>
                <a:lnTo>
                  <a:pt x="416" y="399"/>
                </a:lnTo>
                <a:lnTo>
                  <a:pt x="416" y="399"/>
                </a:lnTo>
                <a:lnTo>
                  <a:pt x="380" y="358"/>
                </a:lnTo>
                <a:lnTo>
                  <a:pt x="333" y="306"/>
                </a:lnTo>
                <a:lnTo>
                  <a:pt x="224" y="184"/>
                </a:lnTo>
                <a:lnTo>
                  <a:pt x="86" y="35"/>
                </a:lnTo>
                <a:lnTo>
                  <a:pt x="86" y="35"/>
                </a:lnTo>
                <a:lnTo>
                  <a:pt x="79" y="27"/>
                </a:lnTo>
                <a:lnTo>
                  <a:pt x="70" y="19"/>
                </a:lnTo>
                <a:lnTo>
                  <a:pt x="61" y="11"/>
                </a:lnTo>
                <a:lnTo>
                  <a:pt x="49" y="5"/>
                </a:lnTo>
                <a:lnTo>
                  <a:pt x="41" y="2"/>
                </a:lnTo>
                <a:lnTo>
                  <a:pt x="35" y="0"/>
                </a:lnTo>
                <a:lnTo>
                  <a:pt x="28" y="0"/>
                </a:lnTo>
                <a:lnTo>
                  <a:pt x="22" y="0"/>
                </a:lnTo>
                <a:lnTo>
                  <a:pt x="15" y="2"/>
                </a:lnTo>
                <a:lnTo>
                  <a:pt x="9" y="6"/>
                </a:lnTo>
                <a:lnTo>
                  <a:pt x="9" y="6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2">
            <a:extLst>
              <a:ext uri="{FF2B5EF4-FFF2-40B4-BE49-F238E27FC236}">
                <a16:creationId xmlns:a16="http://schemas.microsoft.com/office/drawing/2014/main" id="{6E62DC80-308D-46C0-825B-7A58362948AA}"/>
              </a:ext>
            </a:extLst>
          </p:cNvPr>
          <p:cNvSpPr>
            <a:spLocks/>
          </p:cNvSpPr>
          <p:nvPr/>
        </p:nvSpPr>
        <p:spPr bwMode="auto">
          <a:xfrm>
            <a:off x="3698941" y="4578570"/>
            <a:ext cx="2508118" cy="1518107"/>
          </a:xfrm>
          <a:custGeom>
            <a:avLst/>
            <a:gdLst>
              <a:gd name="T0" fmla="*/ 4 w 1895"/>
              <a:gd name="T1" fmla="*/ 875 h 1147"/>
              <a:gd name="T2" fmla="*/ 28 w 1895"/>
              <a:gd name="T3" fmla="*/ 885 h 1147"/>
              <a:gd name="T4" fmla="*/ 103 w 1895"/>
              <a:gd name="T5" fmla="*/ 890 h 1147"/>
              <a:gd name="T6" fmla="*/ 358 w 1895"/>
              <a:gd name="T7" fmla="*/ 911 h 1147"/>
              <a:gd name="T8" fmla="*/ 552 w 1895"/>
              <a:gd name="T9" fmla="*/ 900 h 1147"/>
              <a:gd name="T10" fmla="*/ 914 w 1895"/>
              <a:gd name="T11" fmla="*/ 775 h 1147"/>
              <a:gd name="T12" fmla="*/ 1091 w 1895"/>
              <a:gd name="T13" fmla="*/ 715 h 1147"/>
              <a:gd name="T14" fmla="*/ 1153 w 1895"/>
              <a:gd name="T15" fmla="*/ 735 h 1147"/>
              <a:gd name="T16" fmla="*/ 1285 w 1895"/>
              <a:gd name="T17" fmla="*/ 846 h 1147"/>
              <a:gd name="T18" fmla="*/ 1437 w 1895"/>
              <a:gd name="T19" fmla="*/ 997 h 1147"/>
              <a:gd name="T20" fmla="*/ 1529 w 1895"/>
              <a:gd name="T21" fmla="*/ 1053 h 1147"/>
              <a:gd name="T22" fmla="*/ 1695 w 1895"/>
              <a:gd name="T23" fmla="*/ 1144 h 1147"/>
              <a:gd name="T24" fmla="*/ 1740 w 1895"/>
              <a:gd name="T25" fmla="*/ 1142 h 1147"/>
              <a:gd name="T26" fmla="*/ 1779 w 1895"/>
              <a:gd name="T27" fmla="*/ 1070 h 1147"/>
              <a:gd name="T28" fmla="*/ 1785 w 1895"/>
              <a:gd name="T29" fmla="*/ 999 h 1147"/>
              <a:gd name="T30" fmla="*/ 1798 w 1895"/>
              <a:gd name="T31" fmla="*/ 968 h 1147"/>
              <a:gd name="T32" fmla="*/ 1836 w 1895"/>
              <a:gd name="T33" fmla="*/ 913 h 1147"/>
              <a:gd name="T34" fmla="*/ 1878 w 1895"/>
              <a:gd name="T35" fmla="*/ 772 h 1147"/>
              <a:gd name="T36" fmla="*/ 1864 w 1895"/>
              <a:gd name="T37" fmla="*/ 753 h 1147"/>
              <a:gd name="T38" fmla="*/ 1842 w 1895"/>
              <a:gd name="T39" fmla="*/ 730 h 1147"/>
              <a:gd name="T40" fmla="*/ 1853 w 1895"/>
              <a:gd name="T41" fmla="*/ 708 h 1147"/>
              <a:gd name="T42" fmla="*/ 1895 w 1895"/>
              <a:gd name="T43" fmla="*/ 696 h 1147"/>
              <a:gd name="T44" fmla="*/ 1866 w 1895"/>
              <a:gd name="T45" fmla="*/ 556 h 1147"/>
              <a:gd name="T46" fmla="*/ 1842 w 1895"/>
              <a:gd name="T47" fmla="*/ 502 h 1147"/>
              <a:gd name="T48" fmla="*/ 1815 w 1895"/>
              <a:gd name="T49" fmla="*/ 398 h 1147"/>
              <a:gd name="T50" fmla="*/ 1779 w 1895"/>
              <a:gd name="T51" fmla="*/ 323 h 1147"/>
              <a:gd name="T52" fmla="*/ 1675 w 1895"/>
              <a:gd name="T53" fmla="*/ 307 h 1147"/>
              <a:gd name="T54" fmla="*/ 1609 w 1895"/>
              <a:gd name="T55" fmla="*/ 298 h 1147"/>
              <a:gd name="T56" fmla="*/ 1627 w 1895"/>
              <a:gd name="T57" fmla="*/ 227 h 1147"/>
              <a:gd name="T58" fmla="*/ 1620 w 1895"/>
              <a:gd name="T59" fmla="*/ 180 h 1147"/>
              <a:gd name="T60" fmla="*/ 1583 w 1895"/>
              <a:gd name="T61" fmla="*/ 140 h 1147"/>
              <a:gd name="T62" fmla="*/ 1574 w 1895"/>
              <a:gd name="T63" fmla="*/ 85 h 1147"/>
              <a:gd name="T64" fmla="*/ 1511 w 1895"/>
              <a:gd name="T65" fmla="*/ 29 h 1147"/>
              <a:gd name="T66" fmla="*/ 1469 w 1895"/>
              <a:gd name="T67" fmla="*/ 11 h 1147"/>
              <a:gd name="T68" fmla="*/ 1452 w 1895"/>
              <a:gd name="T69" fmla="*/ 32 h 1147"/>
              <a:gd name="T70" fmla="*/ 1428 w 1895"/>
              <a:gd name="T71" fmla="*/ 46 h 1147"/>
              <a:gd name="T72" fmla="*/ 1353 w 1895"/>
              <a:gd name="T73" fmla="*/ 17 h 1147"/>
              <a:gd name="T74" fmla="*/ 1281 w 1895"/>
              <a:gd name="T75" fmla="*/ 0 h 1147"/>
              <a:gd name="T76" fmla="*/ 1228 w 1895"/>
              <a:gd name="T77" fmla="*/ 17 h 1147"/>
              <a:gd name="T78" fmla="*/ 1169 w 1895"/>
              <a:gd name="T79" fmla="*/ 74 h 1147"/>
              <a:gd name="T80" fmla="*/ 1123 w 1895"/>
              <a:gd name="T81" fmla="*/ 93 h 1147"/>
              <a:gd name="T82" fmla="*/ 1101 w 1895"/>
              <a:gd name="T83" fmla="*/ 171 h 1147"/>
              <a:gd name="T84" fmla="*/ 994 w 1895"/>
              <a:gd name="T85" fmla="*/ 210 h 1147"/>
              <a:gd name="T86" fmla="*/ 955 w 1895"/>
              <a:gd name="T87" fmla="*/ 258 h 1147"/>
              <a:gd name="T88" fmla="*/ 958 w 1895"/>
              <a:gd name="T89" fmla="*/ 300 h 1147"/>
              <a:gd name="T90" fmla="*/ 991 w 1895"/>
              <a:gd name="T91" fmla="*/ 413 h 1147"/>
              <a:gd name="T92" fmla="*/ 1066 w 1895"/>
              <a:gd name="T93" fmla="*/ 534 h 1147"/>
              <a:gd name="T94" fmla="*/ 1067 w 1895"/>
              <a:gd name="T95" fmla="*/ 576 h 1147"/>
              <a:gd name="T96" fmla="*/ 999 w 1895"/>
              <a:gd name="T97" fmla="*/ 691 h 1147"/>
              <a:gd name="T98" fmla="*/ 918 w 1895"/>
              <a:gd name="T99" fmla="*/ 741 h 1147"/>
              <a:gd name="T100" fmla="*/ 658 w 1895"/>
              <a:gd name="T101" fmla="*/ 834 h 1147"/>
              <a:gd name="T102" fmla="*/ 461 w 1895"/>
              <a:gd name="T103" fmla="*/ 880 h 1147"/>
              <a:gd name="T104" fmla="*/ 262 w 1895"/>
              <a:gd name="T105" fmla="*/ 883 h 1147"/>
              <a:gd name="T106" fmla="*/ 44 w 1895"/>
              <a:gd name="T107" fmla="*/ 849 h 1147"/>
              <a:gd name="T108" fmla="*/ 11 w 1895"/>
              <a:gd name="T109" fmla="*/ 837 h 1147"/>
              <a:gd name="T110" fmla="*/ 1 w 1895"/>
              <a:gd name="T111" fmla="*/ 851 h 1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95" h="1147">
                <a:moveTo>
                  <a:pt x="1" y="851"/>
                </a:moveTo>
                <a:lnTo>
                  <a:pt x="1" y="851"/>
                </a:lnTo>
                <a:lnTo>
                  <a:pt x="0" y="858"/>
                </a:lnTo>
                <a:lnTo>
                  <a:pt x="0" y="864"/>
                </a:lnTo>
                <a:lnTo>
                  <a:pt x="1" y="871"/>
                </a:lnTo>
                <a:lnTo>
                  <a:pt x="4" y="875"/>
                </a:lnTo>
                <a:lnTo>
                  <a:pt x="6" y="879"/>
                </a:lnTo>
                <a:lnTo>
                  <a:pt x="8" y="883"/>
                </a:lnTo>
                <a:lnTo>
                  <a:pt x="12" y="884"/>
                </a:lnTo>
                <a:lnTo>
                  <a:pt x="16" y="885"/>
                </a:lnTo>
                <a:lnTo>
                  <a:pt x="16" y="885"/>
                </a:lnTo>
                <a:lnTo>
                  <a:pt x="28" y="885"/>
                </a:lnTo>
                <a:lnTo>
                  <a:pt x="48" y="883"/>
                </a:lnTo>
                <a:lnTo>
                  <a:pt x="61" y="883"/>
                </a:lnTo>
                <a:lnTo>
                  <a:pt x="74" y="884"/>
                </a:lnTo>
                <a:lnTo>
                  <a:pt x="88" y="886"/>
                </a:lnTo>
                <a:lnTo>
                  <a:pt x="103" y="890"/>
                </a:lnTo>
                <a:lnTo>
                  <a:pt x="103" y="890"/>
                </a:lnTo>
                <a:lnTo>
                  <a:pt x="123" y="895"/>
                </a:lnTo>
                <a:lnTo>
                  <a:pt x="156" y="900"/>
                </a:lnTo>
                <a:lnTo>
                  <a:pt x="197" y="903"/>
                </a:lnTo>
                <a:lnTo>
                  <a:pt x="245" y="907"/>
                </a:lnTo>
                <a:lnTo>
                  <a:pt x="299" y="909"/>
                </a:lnTo>
                <a:lnTo>
                  <a:pt x="358" y="911"/>
                </a:lnTo>
                <a:lnTo>
                  <a:pt x="419" y="911"/>
                </a:lnTo>
                <a:lnTo>
                  <a:pt x="481" y="909"/>
                </a:lnTo>
                <a:lnTo>
                  <a:pt x="481" y="909"/>
                </a:lnTo>
                <a:lnTo>
                  <a:pt x="496" y="908"/>
                </a:lnTo>
                <a:lnTo>
                  <a:pt x="515" y="906"/>
                </a:lnTo>
                <a:lnTo>
                  <a:pt x="552" y="900"/>
                </a:lnTo>
                <a:lnTo>
                  <a:pt x="593" y="889"/>
                </a:lnTo>
                <a:lnTo>
                  <a:pt x="637" y="877"/>
                </a:lnTo>
                <a:lnTo>
                  <a:pt x="683" y="862"/>
                </a:lnTo>
                <a:lnTo>
                  <a:pt x="730" y="845"/>
                </a:lnTo>
                <a:lnTo>
                  <a:pt x="825" y="810"/>
                </a:lnTo>
                <a:lnTo>
                  <a:pt x="914" y="775"/>
                </a:lnTo>
                <a:lnTo>
                  <a:pt x="993" y="744"/>
                </a:lnTo>
                <a:lnTo>
                  <a:pt x="1026" y="732"/>
                </a:lnTo>
                <a:lnTo>
                  <a:pt x="1053" y="724"/>
                </a:lnTo>
                <a:lnTo>
                  <a:pt x="1075" y="718"/>
                </a:lnTo>
                <a:lnTo>
                  <a:pt x="1084" y="715"/>
                </a:lnTo>
                <a:lnTo>
                  <a:pt x="1091" y="715"/>
                </a:lnTo>
                <a:lnTo>
                  <a:pt x="1091" y="715"/>
                </a:lnTo>
                <a:lnTo>
                  <a:pt x="1103" y="716"/>
                </a:lnTo>
                <a:lnTo>
                  <a:pt x="1115" y="719"/>
                </a:lnTo>
                <a:lnTo>
                  <a:pt x="1127" y="722"/>
                </a:lnTo>
                <a:lnTo>
                  <a:pt x="1141" y="729"/>
                </a:lnTo>
                <a:lnTo>
                  <a:pt x="1153" y="735"/>
                </a:lnTo>
                <a:lnTo>
                  <a:pt x="1166" y="742"/>
                </a:lnTo>
                <a:lnTo>
                  <a:pt x="1193" y="760"/>
                </a:lnTo>
                <a:lnTo>
                  <a:pt x="1218" y="781"/>
                </a:lnTo>
                <a:lnTo>
                  <a:pt x="1242" y="803"/>
                </a:lnTo>
                <a:lnTo>
                  <a:pt x="1264" y="824"/>
                </a:lnTo>
                <a:lnTo>
                  <a:pt x="1285" y="846"/>
                </a:lnTo>
                <a:lnTo>
                  <a:pt x="1285" y="846"/>
                </a:lnTo>
                <a:lnTo>
                  <a:pt x="1328" y="894"/>
                </a:lnTo>
                <a:lnTo>
                  <a:pt x="1353" y="919"/>
                </a:lnTo>
                <a:lnTo>
                  <a:pt x="1379" y="946"/>
                </a:lnTo>
                <a:lnTo>
                  <a:pt x="1408" y="972"/>
                </a:lnTo>
                <a:lnTo>
                  <a:pt x="1437" y="997"/>
                </a:lnTo>
                <a:lnTo>
                  <a:pt x="1453" y="1008"/>
                </a:lnTo>
                <a:lnTo>
                  <a:pt x="1468" y="1019"/>
                </a:lnTo>
                <a:lnTo>
                  <a:pt x="1482" y="1027"/>
                </a:lnTo>
                <a:lnTo>
                  <a:pt x="1498" y="1036"/>
                </a:lnTo>
                <a:lnTo>
                  <a:pt x="1498" y="1036"/>
                </a:lnTo>
                <a:lnTo>
                  <a:pt x="1529" y="1053"/>
                </a:lnTo>
                <a:lnTo>
                  <a:pt x="1565" y="1073"/>
                </a:lnTo>
                <a:lnTo>
                  <a:pt x="1598" y="1095"/>
                </a:lnTo>
                <a:lnTo>
                  <a:pt x="1634" y="1114"/>
                </a:lnTo>
                <a:lnTo>
                  <a:pt x="1666" y="1131"/>
                </a:lnTo>
                <a:lnTo>
                  <a:pt x="1682" y="1139"/>
                </a:lnTo>
                <a:lnTo>
                  <a:pt x="1695" y="1144"/>
                </a:lnTo>
                <a:lnTo>
                  <a:pt x="1709" y="1147"/>
                </a:lnTo>
                <a:lnTo>
                  <a:pt x="1721" y="1147"/>
                </a:lnTo>
                <a:lnTo>
                  <a:pt x="1732" y="1146"/>
                </a:lnTo>
                <a:lnTo>
                  <a:pt x="1736" y="1145"/>
                </a:lnTo>
                <a:lnTo>
                  <a:pt x="1740" y="1142"/>
                </a:lnTo>
                <a:lnTo>
                  <a:pt x="1740" y="1142"/>
                </a:lnTo>
                <a:lnTo>
                  <a:pt x="1753" y="1131"/>
                </a:lnTo>
                <a:lnTo>
                  <a:pt x="1763" y="1121"/>
                </a:lnTo>
                <a:lnTo>
                  <a:pt x="1770" y="1110"/>
                </a:lnTo>
                <a:lnTo>
                  <a:pt x="1774" y="1097"/>
                </a:lnTo>
                <a:lnTo>
                  <a:pt x="1776" y="1084"/>
                </a:lnTo>
                <a:lnTo>
                  <a:pt x="1779" y="1070"/>
                </a:lnTo>
                <a:lnTo>
                  <a:pt x="1781" y="1054"/>
                </a:lnTo>
                <a:lnTo>
                  <a:pt x="1784" y="1036"/>
                </a:lnTo>
                <a:lnTo>
                  <a:pt x="1784" y="1036"/>
                </a:lnTo>
                <a:lnTo>
                  <a:pt x="1786" y="1019"/>
                </a:lnTo>
                <a:lnTo>
                  <a:pt x="1786" y="1006"/>
                </a:lnTo>
                <a:lnTo>
                  <a:pt x="1785" y="999"/>
                </a:lnTo>
                <a:lnTo>
                  <a:pt x="1784" y="992"/>
                </a:lnTo>
                <a:lnTo>
                  <a:pt x="1784" y="987"/>
                </a:lnTo>
                <a:lnTo>
                  <a:pt x="1785" y="982"/>
                </a:lnTo>
                <a:lnTo>
                  <a:pt x="1790" y="976"/>
                </a:lnTo>
                <a:lnTo>
                  <a:pt x="1798" y="968"/>
                </a:lnTo>
                <a:lnTo>
                  <a:pt x="1798" y="968"/>
                </a:lnTo>
                <a:lnTo>
                  <a:pt x="1812" y="955"/>
                </a:lnTo>
                <a:lnTo>
                  <a:pt x="1816" y="952"/>
                </a:lnTo>
                <a:lnTo>
                  <a:pt x="1818" y="947"/>
                </a:lnTo>
                <a:lnTo>
                  <a:pt x="1827" y="929"/>
                </a:lnTo>
                <a:lnTo>
                  <a:pt x="1827" y="929"/>
                </a:lnTo>
                <a:lnTo>
                  <a:pt x="1836" y="913"/>
                </a:lnTo>
                <a:lnTo>
                  <a:pt x="1843" y="894"/>
                </a:lnTo>
                <a:lnTo>
                  <a:pt x="1858" y="852"/>
                </a:lnTo>
                <a:lnTo>
                  <a:pt x="1868" y="815"/>
                </a:lnTo>
                <a:lnTo>
                  <a:pt x="1876" y="788"/>
                </a:lnTo>
                <a:lnTo>
                  <a:pt x="1876" y="788"/>
                </a:lnTo>
                <a:lnTo>
                  <a:pt x="1878" y="772"/>
                </a:lnTo>
                <a:lnTo>
                  <a:pt x="1878" y="761"/>
                </a:lnTo>
                <a:lnTo>
                  <a:pt x="1877" y="756"/>
                </a:lnTo>
                <a:lnTo>
                  <a:pt x="1876" y="754"/>
                </a:lnTo>
                <a:lnTo>
                  <a:pt x="1876" y="754"/>
                </a:lnTo>
                <a:lnTo>
                  <a:pt x="1870" y="754"/>
                </a:lnTo>
                <a:lnTo>
                  <a:pt x="1864" y="753"/>
                </a:lnTo>
                <a:lnTo>
                  <a:pt x="1858" y="750"/>
                </a:lnTo>
                <a:lnTo>
                  <a:pt x="1850" y="748"/>
                </a:lnTo>
                <a:lnTo>
                  <a:pt x="1845" y="742"/>
                </a:lnTo>
                <a:lnTo>
                  <a:pt x="1843" y="739"/>
                </a:lnTo>
                <a:lnTo>
                  <a:pt x="1842" y="735"/>
                </a:lnTo>
                <a:lnTo>
                  <a:pt x="1842" y="730"/>
                </a:lnTo>
                <a:lnTo>
                  <a:pt x="1842" y="725"/>
                </a:lnTo>
                <a:lnTo>
                  <a:pt x="1842" y="725"/>
                </a:lnTo>
                <a:lnTo>
                  <a:pt x="1843" y="720"/>
                </a:lnTo>
                <a:lnTo>
                  <a:pt x="1845" y="715"/>
                </a:lnTo>
                <a:lnTo>
                  <a:pt x="1849" y="710"/>
                </a:lnTo>
                <a:lnTo>
                  <a:pt x="1853" y="708"/>
                </a:lnTo>
                <a:lnTo>
                  <a:pt x="1861" y="702"/>
                </a:lnTo>
                <a:lnTo>
                  <a:pt x="1871" y="699"/>
                </a:lnTo>
                <a:lnTo>
                  <a:pt x="1879" y="697"/>
                </a:lnTo>
                <a:lnTo>
                  <a:pt x="1888" y="696"/>
                </a:lnTo>
                <a:lnTo>
                  <a:pt x="1895" y="696"/>
                </a:lnTo>
                <a:lnTo>
                  <a:pt x="1895" y="696"/>
                </a:lnTo>
                <a:lnTo>
                  <a:pt x="1887" y="640"/>
                </a:lnTo>
                <a:lnTo>
                  <a:pt x="1879" y="596"/>
                </a:lnTo>
                <a:lnTo>
                  <a:pt x="1876" y="578"/>
                </a:lnTo>
                <a:lnTo>
                  <a:pt x="1871" y="565"/>
                </a:lnTo>
                <a:lnTo>
                  <a:pt x="1871" y="565"/>
                </a:lnTo>
                <a:lnTo>
                  <a:pt x="1866" y="556"/>
                </a:lnTo>
                <a:lnTo>
                  <a:pt x="1862" y="551"/>
                </a:lnTo>
                <a:lnTo>
                  <a:pt x="1854" y="542"/>
                </a:lnTo>
                <a:lnTo>
                  <a:pt x="1850" y="536"/>
                </a:lnTo>
                <a:lnTo>
                  <a:pt x="1847" y="528"/>
                </a:lnTo>
                <a:lnTo>
                  <a:pt x="1844" y="517"/>
                </a:lnTo>
                <a:lnTo>
                  <a:pt x="1842" y="502"/>
                </a:lnTo>
                <a:lnTo>
                  <a:pt x="1842" y="502"/>
                </a:lnTo>
                <a:lnTo>
                  <a:pt x="1839" y="483"/>
                </a:lnTo>
                <a:lnTo>
                  <a:pt x="1836" y="465"/>
                </a:lnTo>
                <a:lnTo>
                  <a:pt x="1831" y="447"/>
                </a:lnTo>
                <a:lnTo>
                  <a:pt x="1826" y="430"/>
                </a:lnTo>
                <a:lnTo>
                  <a:pt x="1815" y="398"/>
                </a:lnTo>
                <a:lnTo>
                  <a:pt x="1803" y="371"/>
                </a:lnTo>
                <a:lnTo>
                  <a:pt x="1803" y="371"/>
                </a:lnTo>
                <a:lnTo>
                  <a:pt x="1793" y="349"/>
                </a:lnTo>
                <a:lnTo>
                  <a:pt x="1789" y="339"/>
                </a:lnTo>
                <a:lnTo>
                  <a:pt x="1785" y="330"/>
                </a:lnTo>
                <a:lnTo>
                  <a:pt x="1779" y="323"/>
                </a:lnTo>
                <a:lnTo>
                  <a:pt x="1773" y="318"/>
                </a:lnTo>
                <a:lnTo>
                  <a:pt x="1764" y="315"/>
                </a:lnTo>
                <a:lnTo>
                  <a:pt x="1755" y="312"/>
                </a:lnTo>
                <a:lnTo>
                  <a:pt x="1755" y="312"/>
                </a:lnTo>
                <a:lnTo>
                  <a:pt x="1721" y="310"/>
                </a:lnTo>
                <a:lnTo>
                  <a:pt x="1675" y="307"/>
                </a:lnTo>
                <a:lnTo>
                  <a:pt x="1652" y="306"/>
                </a:lnTo>
                <a:lnTo>
                  <a:pt x="1631" y="304"/>
                </a:lnTo>
                <a:lnTo>
                  <a:pt x="1617" y="301"/>
                </a:lnTo>
                <a:lnTo>
                  <a:pt x="1612" y="300"/>
                </a:lnTo>
                <a:lnTo>
                  <a:pt x="1609" y="298"/>
                </a:lnTo>
                <a:lnTo>
                  <a:pt x="1609" y="298"/>
                </a:lnTo>
                <a:lnTo>
                  <a:pt x="1608" y="295"/>
                </a:lnTo>
                <a:lnTo>
                  <a:pt x="1608" y="292"/>
                </a:lnTo>
                <a:lnTo>
                  <a:pt x="1611" y="282"/>
                </a:lnTo>
                <a:lnTo>
                  <a:pt x="1619" y="258"/>
                </a:lnTo>
                <a:lnTo>
                  <a:pt x="1624" y="243"/>
                </a:lnTo>
                <a:lnTo>
                  <a:pt x="1627" y="227"/>
                </a:lnTo>
                <a:lnTo>
                  <a:pt x="1630" y="214"/>
                </a:lnTo>
                <a:lnTo>
                  <a:pt x="1630" y="207"/>
                </a:lnTo>
                <a:lnTo>
                  <a:pt x="1629" y="201"/>
                </a:lnTo>
                <a:lnTo>
                  <a:pt x="1629" y="201"/>
                </a:lnTo>
                <a:lnTo>
                  <a:pt x="1625" y="190"/>
                </a:lnTo>
                <a:lnTo>
                  <a:pt x="1620" y="180"/>
                </a:lnTo>
                <a:lnTo>
                  <a:pt x="1614" y="171"/>
                </a:lnTo>
                <a:lnTo>
                  <a:pt x="1609" y="164"/>
                </a:lnTo>
                <a:lnTo>
                  <a:pt x="1596" y="152"/>
                </a:lnTo>
                <a:lnTo>
                  <a:pt x="1585" y="142"/>
                </a:lnTo>
                <a:lnTo>
                  <a:pt x="1585" y="142"/>
                </a:lnTo>
                <a:lnTo>
                  <a:pt x="1583" y="140"/>
                </a:lnTo>
                <a:lnTo>
                  <a:pt x="1581" y="136"/>
                </a:lnTo>
                <a:lnTo>
                  <a:pt x="1580" y="129"/>
                </a:lnTo>
                <a:lnTo>
                  <a:pt x="1580" y="111"/>
                </a:lnTo>
                <a:lnTo>
                  <a:pt x="1580" y="101"/>
                </a:lnTo>
                <a:lnTo>
                  <a:pt x="1577" y="90"/>
                </a:lnTo>
                <a:lnTo>
                  <a:pt x="1574" y="85"/>
                </a:lnTo>
                <a:lnTo>
                  <a:pt x="1571" y="79"/>
                </a:lnTo>
                <a:lnTo>
                  <a:pt x="1567" y="74"/>
                </a:lnTo>
                <a:lnTo>
                  <a:pt x="1561" y="70"/>
                </a:lnTo>
                <a:lnTo>
                  <a:pt x="1561" y="70"/>
                </a:lnTo>
                <a:lnTo>
                  <a:pt x="1535" y="49"/>
                </a:lnTo>
                <a:lnTo>
                  <a:pt x="1511" y="29"/>
                </a:lnTo>
                <a:lnTo>
                  <a:pt x="1499" y="21"/>
                </a:lnTo>
                <a:lnTo>
                  <a:pt x="1488" y="15"/>
                </a:lnTo>
                <a:lnTo>
                  <a:pt x="1479" y="11"/>
                </a:lnTo>
                <a:lnTo>
                  <a:pt x="1474" y="11"/>
                </a:lnTo>
                <a:lnTo>
                  <a:pt x="1469" y="11"/>
                </a:lnTo>
                <a:lnTo>
                  <a:pt x="1469" y="11"/>
                </a:lnTo>
                <a:lnTo>
                  <a:pt x="1465" y="12"/>
                </a:lnTo>
                <a:lnTo>
                  <a:pt x="1462" y="14"/>
                </a:lnTo>
                <a:lnTo>
                  <a:pt x="1459" y="16"/>
                </a:lnTo>
                <a:lnTo>
                  <a:pt x="1457" y="19"/>
                </a:lnTo>
                <a:lnTo>
                  <a:pt x="1454" y="25"/>
                </a:lnTo>
                <a:lnTo>
                  <a:pt x="1452" y="32"/>
                </a:lnTo>
                <a:lnTo>
                  <a:pt x="1448" y="38"/>
                </a:lnTo>
                <a:lnTo>
                  <a:pt x="1446" y="40"/>
                </a:lnTo>
                <a:lnTo>
                  <a:pt x="1443" y="43"/>
                </a:lnTo>
                <a:lnTo>
                  <a:pt x="1439" y="45"/>
                </a:lnTo>
                <a:lnTo>
                  <a:pt x="1434" y="45"/>
                </a:lnTo>
                <a:lnTo>
                  <a:pt x="1428" y="46"/>
                </a:lnTo>
                <a:lnTo>
                  <a:pt x="1420" y="45"/>
                </a:lnTo>
                <a:lnTo>
                  <a:pt x="1420" y="45"/>
                </a:lnTo>
                <a:lnTo>
                  <a:pt x="1412" y="44"/>
                </a:lnTo>
                <a:lnTo>
                  <a:pt x="1403" y="42"/>
                </a:lnTo>
                <a:lnTo>
                  <a:pt x="1388" y="34"/>
                </a:lnTo>
                <a:lnTo>
                  <a:pt x="1353" y="17"/>
                </a:lnTo>
                <a:lnTo>
                  <a:pt x="1333" y="9"/>
                </a:lnTo>
                <a:lnTo>
                  <a:pt x="1324" y="5"/>
                </a:lnTo>
                <a:lnTo>
                  <a:pt x="1314" y="3"/>
                </a:lnTo>
                <a:lnTo>
                  <a:pt x="1303" y="0"/>
                </a:lnTo>
                <a:lnTo>
                  <a:pt x="1292" y="0"/>
                </a:lnTo>
                <a:lnTo>
                  <a:pt x="1281" y="0"/>
                </a:lnTo>
                <a:lnTo>
                  <a:pt x="1270" y="2"/>
                </a:lnTo>
                <a:lnTo>
                  <a:pt x="1270" y="2"/>
                </a:lnTo>
                <a:lnTo>
                  <a:pt x="1259" y="4"/>
                </a:lnTo>
                <a:lnTo>
                  <a:pt x="1248" y="8"/>
                </a:lnTo>
                <a:lnTo>
                  <a:pt x="1238" y="12"/>
                </a:lnTo>
                <a:lnTo>
                  <a:pt x="1228" y="17"/>
                </a:lnTo>
                <a:lnTo>
                  <a:pt x="1211" y="29"/>
                </a:lnTo>
                <a:lnTo>
                  <a:pt x="1196" y="42"/>
                </a:lnTo>
                <a:lnTo>
                  <a:pt x="1184" y="54"/>
                </a:lnTo>
                <a:lnTo>
                  <a:pt x="1176" y="65"/>
                </a:lnTo>
                <a:lnTo>
                  <a:pt x="1169" y="74"/>
                </a:lnTo>
                <a:lnTo>
                  <a:pt x="1169" y="74"/>
                </a:lnTo>
                <a:lnTo>
                  <a:pt x="1161" y="74"/>
                </a:lnTo>
                <a:lnTo>
                  <a:pt x="1153" y="76"/>
                </a:lnTo>
                <a:lnTo>
                  <a:pt x="1144" y="78"/>
                </a:lnTo>
                <a:lnTo>
                  <a:pt x="1135" y="83"/>
                </a:lnTo>
                <a:lnTo>
                  <a:pt x="1126" y="89"/>
                </a:lnTo>
                <a:lnTo>
                  <a:pt x="1123" y="93"/>
                </a:lnTo>
                <a:lnTo>
                  <a:pt x="1119" y="97"/>
                </a:lnTo>
                <a:lnTo>
                  <a:pt x="1116" y="102"/>
                </a:lnTo>
                <a:lnTo>
                  <a:pt x="1115" y="108"/>
                </a:lnTo>
                <a:lnTo>
                  <a:pt x="1115" y="108"/>
                </a:lnTo>
                <a:lnTo>
                  <a:pt x="1106" y="152"/>
                </a:lnTo>
                <a:lnTo>
                  <a:pt x="1101" y="171"/>
                </a:lnTo>
                <a:lnTo>
                  <a:pt x="1101" y="171"/>
                </a:lnTo>
                <a:lnTo>
                  <a:pt x="1050" y="187"/>
                </a:lnTo>
                <a:lnTo>
                  <a:pt x="1012" y="201"/>
                </a:lnTo>
                <a:lnTo>
                  <a:pt x="1000" y="207"/>
                </a:lnTo>
                <a:lnTo>
                  <a:pt x="997" y="209"/>
                </a:lnTo>
                <a:lnTo>
                  <a:pt x="994" y="210"/>
                </a:lnTo>
                <a:lnTo>
                  <a:pt x="994" y="210"/>
                </a:lnTo>
                <a:lnTo>
                  <a:pt x="986" y="220"/>
                </a:lnTo>
                <a:lnTo>
                  <a:pt x="971" y="235"/>
                </a:lnTo>
                <a:lnTo>
                  <a:pt x="965" y="242"/>
                </a:lnTo>
                <a:lnTo>
                  <a:pt x="959" y="249"/>
                </a:lnTo>
                <a:lnTo>
                  <a:pt x="955" y="258"/>
                </a:lnTo>
                <a:lnTo>
                  <a:pt x="955" y="260"/>
                </a:lnTo>
                <a:lnTo>
                  <a:pt x="955" y="264"/>
                </a:lnTo>
                <a:lnTo>
                  <a:pt x="955" y="264"/>
                </a:lnTo>
                <a:lnTo>
                  <a:pt x="957" y="272"/>
                </a:lnTo>
                <a:lnTo>
                  <a:pt x="957" y="284"/>
                </a:lnTo>
                <a:lnTo>
                  <a:pt x="958" y="300"/>
                </a:lnTo>
                <a:lnTo>
                  <a:pt x="960" y="318"/>
                </a:lnTo>
                <a:lnTo>
                  <a:pt x="964" y="341"/>
                </a:lnTo>
                <a:lnTo>
                  <a:pt x="971" y="368"/>
                </a:lnTo>
                <a:lnTo>
                  <a:pt x="977" y="381"/>
                </a:lnTo>
                <a:lnTo>
                  <a:pt x="983" y="397"/>
                </a:lnTo>
                <a:lnTo>
                  <a:pt x="991" y="413"/>
                </a:lnTo>
                <a:lnTo>
                  <a:pt x="999" y="429"/>
                </a:lnTo>
                <a:lnTo>
                  <a:pt x="999" y="429"/>
                </a:lnTo>
                <a:lnTo>
                  <a:pt x="1016" y="459"/>
                </a:lnTo>
                <a:lnTo>
                  <a:pt x="1030" y="482"/>
                </a:lnTo>
                <a:lnTo>
                  <a:pt x="1052" y="515"/>
                </a:lnTo>
                <a:lnTo>
                  <a:pt x="1066" y="534"/>
                </a:lnTo>
                <a:lnTo>
                  <a:pt x="1069" y="543"/>
                </a:lnTo>
                <a:lnTo>
                  <a:pt x="1072" y="550"/>
                </a:lnTo>
                <a:lnTo>
                  <a:pt x="1072" y="550"/>
                </a:lnTo>
                <a:lnTo>
                  <a:pt x="1072" y="555"/>
                </a:lnTo>
                <a:lnTo>
                  <a:pt x="1070" y="561"/>
                </a:lnTo>
                <a:lnTo>
                  <a:pt x="1067" y="576"/>
                </a:lnTo>
                <a:lnTo>
                  <a:pt x="1060" y="593"/>
                </a:lnTo>
                <a:lnTo>
                  <a:pt x="1050" y="612"/>
                </a:lnTo>
                <a:lnTo>
                  <a:pt x="1039" y="634"/>
                </a:lnTo>
                <a:lnTo>
                  <a:pt x="1026" y="654"/>
                </a:lnTo>
                <a:lnTo>
                  <a:pt x="1012" y="674"/>
                </a:lnTo>
                <a:lnTo>
                  <a:pt x="999" y="691"/>
                </a:lnTo>
                <a:lnTo>
                  <a:pt x="999" y="691"/>
                </a:lnTo>
                <a:lnTo>
                  <a:pt x="991" y="699"/>
                </a:lnTo>
                <a:lnTo>
                  <a:pt x="981" y="707"/>
                </a:lnTo>
                <a:lnTo>
                  <a:pt x="968" y="715"/>
                </a:lnTo>
                <a:lnTo>
                  <a:pt x="952" y="724"/>
                </a:lnTo>
                <a:lnTo>
                  <a:pt x="918" y="741"/>
                </a:lnTo>
                <a:lnTo>
                  <a:pt x="878" y="756"/>
                </a:lnTo>
                <a:lnTo>
                  <a:pt x="837" y="773"/>
                </a:lnTo>
                <a:lnTo>
                  <a:pt x="796" y="788"/>
                </a:lnTo>
                <a:lnTo>
                  <a:pt x="723" y="812"/>
                </a:lnTo>
                <a:lnTo>
                  <a:pt x="723" y="812"/>
                </a:lnTo>
                <a:lnTo>
                  <a:pt x="658" y="834"/>
                </a:lnTo>
                <a:lnTo>
                  <a:pt x="622" y="845"/>
                </a:lnTo>
                <a:lnTo>
                  <a:pt x="587" y="855"/>
                </a:lnTo>
                <a:lnTo>
                  <a:pt x="552" y="864"/>
                </a:lnTo>
                <a:lnTo>
                  <a:pt x="519" y="872"/>
                </a:lnTo>
                <a:lnTo>
                  <a:pt x="489" y="878"/>
                </a:lnTo>
                <a:lnTo>
                  <a:pt x="461" y="880"/>
                </a:lnTo>
                <a:lnTo>
                  <a:pt x="461" y="880"/>
                </a:lnTo>
                <a:lnTo>
                  <a:pt x="404" y="883"/>
                </a:lnTo>
                <a:lnTo>
                  <a:pt x="341" y="885"/>
                </a:lnTo>
                <a:lnTo>
                  <a:pt x="312" y="885"/>
                </a:lnTo>
                <a:lnTo>
                  <a:pt x="285" y="884"/>
                </a:lnTo>
                <a:lnTo>
                  <a:pt x="262" y="883"/>
                </a:lnTo>
                <a:lnTo>
                  <a:pt x="243" y="880"/>
                </a:lnTo>
                <a:lnTo>
                  <a:pt x="243" y="880"/>
                </a:lnTo>
                <a:lnTo>
                  <a:pt x="195" y="872"/>
                </a:lnTo>
                <a:lnTo>
                  <a:pt x="126" y="862"/>
                </a:lnTo>
                <a:lnTo>
                  <a:pt x="64" y="852"/>
                </a:lnTo>
                <a:lnTo>
                  <a:pt x="44" y="849"/>
                </a:lnTo>
                <a:lnTo>
                  <a:pt x="35" y="846"/>
                </a:lnTo>
                <a:lnTo>
                  <a:pt x="35" y="846"/>
                </a:lnTo>
                <a:lnTo>
                  <a:pt x="30" y="843"/>
                </a:lnTo>
                <a:lnTo>
                  <a:pt x="25" y="840"/>
                </a:lnTo>
                <a:lnTo>
                  <a:pt x="18" y="838"/>
                </a:lnTo>
                <a:lnTo>
                  <a:pt x="11" y="837"/>
                </a:lnTo>
                <a:lnTo>
                  <a:pt x="11" y="837"/>
                </a:lnTo>
                <a:lnTo>
                  <a:pt x="6" y="835"/>
                </a:lnTo>
                <a:lnTo>
                  <a:pt x="5" y="835"/>
                </a:lnTo>
                <a:lnTo>
                  <a:pt x="5" y="835"/>
                </a:lnTo>
                <a:lnTo>
                  <a:pt x="1" y="851"/>
                </a:lnTo>
                <a:lnTo>
                  <a:pt x="1" y="851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4">
            <a:extLst>
              <a:ext uri="{FF2B5EF4-FFF2-40B4-BE49-F238E27FC236}">
                <a16:creationId xmlns:a16="http://schemas.microsoft.com/office/drawing/2014/main" id="{611EF056-988E-4F93-AED6-56F62F9CE586}"/>
              </a:ext>
            </a:extLst>
          </p:cNvPr>
          <p:cNvSpPr>
            <a:spLocks/>
          </p:cNvSpPr>
          <p:nvPr/>
        </p:nvSpPr>
        <p:spPr bwMode="auto">
          <a:xfrm>
            <a:off x="1515635" y="3862549"/>
            <a:ext cx="1316479" cy="2489000"/>
          </a:xfrm>
          <a:custGeom>
            <a:avLst/>
            <a:gdLst>
              <a:gd name="T0" fmla="*/ 1276 w 1390"/>
              <a:gd name="T1" fmla="*/ 66 h 2628"/>
              <a:gd name="T2" fmla="*/ 1209 w 1390"/>
              <a:gd name="T3" fmla="*/ 26 h 2628"/>
              <a:gd name="T4" fmla="*/ 1148 w 1390"/>
              <a:gd name="T5" fmla="*/ 16 h 2628"/>
              <a:gd name="T6" fmla="*/ 1108 w 1390"/>
              <a:gd name="T7" fmla="*/ 34 h 2628"/>
              <a:gd name="T8" fmla="*/ 1048 w 1390"/>
              <a:gd name="T9" fmla="*/ 51 h 2628"/>
              <a:gd name="T10" fmla="*/ 928 w 1390"/>
              <a:gd name="T11" fmla="*/ 38 h 2628"/>
              <a:gd name="T12" fmla="*/ 905 w 1390"/>
              <a:gd name="T13" fmla="*/ 21 h 2628"/>
              <a:gd name="T14" fmla="*/ 885 w 1390"/>
              <a:gd name="T15" fmla="*/ 0 h 2628"/>
              <a:gd name="T16" fmla="*/ 856 w 1390"/>
              <a:gd name="T17" fmla="*/ 18 h 2628"/>
              <a:gd name="T18" fmla="*/ 723 w 1390"/>
              <a:gd name="T19" fmla="*/ 102 h 2628"/>
              <a:gd name="T20" fmla="*/ 674 w 1390"/>
              <a:gd name="T21" fmla="*/ 134 h 2628"/>
              <a:gd name="T22" fmla="*/ 525 w 1390"/>
              <a:gd name="T23" fmla="*/ 146 h 2628"/>
              <a:gd name="T24" fmla="*/ 496 w 1390"/>
              <a:gd name="T25" fmla="*/ 154 h 2628"/>
              <a:gd name="T26" fmla="*/ 492 w 1390"/>
              <a:gd name="T27" fmla="*/ 207 h 2628"/>
              <a:gd name="T28" fmla="*/ 473 w 1390"/>
              <a:gd name="T29" fmla="*/ 221 h 2628"/>
              <a:gd name="T30" fmla="*/ 255 w 1390"/>
              <a:gd name="T31" fmla="*/ 305 h 2628"/>
              <a:gd name="T32" fmla="*/ 245 w 1390"/>
              <a:gd name="T33" fmla="*/ 340 h 2628"/>
              <a:gd name="T34" fmla="*/ 250 w 1390"/>
              <a:gd name="T35" fmla="*/ 374 h 2628"/>
              <a:gd name="T36" fmla="*/ 241 w 1390"/>
              <a:gd name="T37" fmla="*/ 397 h 2628"/>
              <a:gd name="T38" fmla="*/ 193 w 1390"/>
              <a:gd name="T39" fmla="*/ 432 h 2628"/>
              <a:gd name="T40" fmla="*/ 140 w 1390"/>
              <a:gd name="T41" fmla="*/ 442 h 2628"/>
              <a:gd name="T42" fmla="*/ 106 w 1390"/>
              <a:gd name="T43" fmla="*/ 435 h 2628"/>
              <a:gd name="T44" fmla="*/ 65 w 1390"/>
              <a:gd name="T45" fmla="*/ 461 h 2628"/>
              <a:gd name="T46" fmla="*/ 29 w 1390"/>
              <a:gd name="T47" fmla="*/ 487 h 2628"/>
              <a:gd name="T48" fmla="*/ 27 w 1390"/>
              <a:gd name="T49" fmla="*/ 528 h 2628"/>
              <a:gd name="T50" fmla="*/ 49 w 1390"/>
              <a:gd name="T51" fmla="*/ 612 h 2628"/>
              <a:gd name="T52" fmla="*/ 41 w 1390"/>
              <a:gd name="T53" fmla="*/ 631 h 2628"/>
              <a:gd name="T54" fmla="*/ 4 w 1390"/>
              <a:gd name="T55" fmla="*/ 662 h 2628"/>
              <a:gd name="T56" fmla="*/ 8 w 1390"/>
              <a:gd name="T57" fmla="*/ 701 h 2628"/>
              <a:gd name="T58" fmla="*/ 66 w 1390"/>
              <a:gd name="T59" fmla="*/ 753 h 2628"/>
              <a:gd name="T60" fmla="*/ 386 w 1390"/>
              <a:gd name="T61" fmla="*/ 970 h 2628"/>
              <a:gd name="T62" fmla="*/ 570 w 1390"/>
              <a:gd name="T63" fmla="*/ 1126 h 2628"/>
              <a:gd name="T64" fmla="*/ 663 w 1390"/>
              <a:gd name="T65" fmla="*/ 1245 h 2628"/>
              <a:gd name="T66" fmla="*/ 845 w 1390"/>
              <a:gd name="T67" fmla="*/ 1494 h 2628"/>
              <a:gd name="T68" fmla="*/ 890 w 1390"/>
              <a:gd name="T69" fmla="*/ 1591 h 2628"/>
              <a:gd name="T70" fmla="*/ 902 w 1390"/>
              <a:gd name="T71" fmla="*/ 1688 h 2628"/>
              <a:gd name="T72" fmla="*/ 907 w 1390"/>
              <a:gd name="T73" fmla="*/ 1874 h 2628"/>
              <a:gd name="T74" fmla="*/ 887 w 1390"/>
              <a:gd name="T75" fmla="*/ 2086 h 2628"/>
              <a:gd name="T76" fmla="*/ 849 w 1390"/>
              <a:gd name="T77" fmla="*/ 2248 h 2628"/>
              <a:gd name="T78" fmla="*/ 754 w 1390"/>
              <a:gd name="T79" fmla="*/ 2512 h 2628"/>
              <a:gd name="T80" fmla="*/ 735 w 1390"/>
              <a:gd name="T81" fmla="*/ 2597 h 2628"/>
              <a:gd name="T82" fmla="*/ 746 w 1390"/>
              <a:gd name="T83" fmla="*/ 2617 h 2628"/>
              <a:gd name="T84" fmla="*/ 776 w 1390"/>
              <a:gd name="T85" fmla="*/ 2628 h 2628"/>
              <a:gd name="T86" fmla="*/ 812 w 1390"/>
              <a:gd name="T87" fmla="*/ 2616 h 2628"/>
              <a:gd name="T88" fmla="*/ 815 w 1390"/>
              <a:gd name="T89" fmla="*/ 2534 h 2628"/>
              <a:gd name="T90" fmla="*/ 869 w 1390"/>
              <a:gd name="T91" fmla="*/ 2362 h 2628"/>
              <a:gd name="T92" fmla="*/ 956 w 1390"/>
              <a:gd name="T93" fmla="*/ 2031 h 2628"/>
              <a:gd name="T94" fmla="*/ 976 w 1390"/>
              <a:gd name="T95" fmla="*/ 1788 h 2628"/>
              <a:gd name="T96" fmla="*/ 972 w 1390"/>
              <a:gd name="T97" fmla="*/ 1418 h 2628"/>
              <a:gd name="T98" fmla="*/ 953 w 1390"/>
              <a:gd name="T99" fmla="*/ 1211 h 2628"/>
              <a:gd name="T100" fmla="*/ 956 w 1390"/>
              <a:gd name="T101" fmla="*/ 1023 h 2628"/>
              <a:gd name="T102" fmla="*/ 991 w 1390"/>
              <a:gd name="T103" fmla="*/ 873 h 2628"/>
              <a:gd name="T104" fmla="*/ 1025 w 1390"/>
              <a:gd name="T105" fmla="*/ 805 h 2628"/>
              <a:gd name="T106" fmla="*/ 1345 w 1390"/>
              <a:gd name="T107" fmla="*/ 262 h 2628"/>
              <a:gd name="T108" fmla="*/ 1390 w 1390"/>
              <a:gd name="T109" fmla="*/ 171 h 2628"/>
              <a:gd name="T110" fmla="*/ 1339 w 1390"/>
              <a:gd name="T111" fmla="*/ 123 h 2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90" h="2628">
                <a:moveTo>
                  <a:pt x="1316" y="101"/>
                </a:moveTo>
                <a:lnTo>
                  <a:pt x="1316" y="101"/>
                </a:lnTo>
                <a:lnTo>
                  <a:pt x="1303" y="89"/>
                </a:lnTo>
                <a:lnTo>
                  <a:pt x="1290" y="77"/>
                </a:lnTo>
                <a:lnTo>
                  <a:pt x="1276" y="66"/>
                </a:lnTo>
                <a:lnTo>
                  <a:pt x="1263" y="56"/>
                </a:lnTo>
                <a:lnTo>
                  <a:pt x="1249" y="48"/>
                </a:lnTo>
                <a:lnTo>
                  <a:pt x="1236" y="39"/>
                </a:lnTo>
                <a:lnTo>
                  <a:pt x="1223" y="32"/>
                </a:lnTo>
                <a:lnTo>
                  <a:pt x="1209" y="26"/>
                </a:lnTo>
                <a:lnTo>
                  <a:pt x="1196" y="22"/>
                </a:lnTo>
                <a:lnTo>
                  <a:pt x="1184" y="18"/>
                </a:lnTo>
                <a:lnTo>
                  <a:pt x="1171" y="16"/>
                </a:lnTo>
                <a:lnTo>
                  <a:pt x="1160" y="16"/>
                </a:lnTo>
                <a:lnTo>
                  <a:pt x="1148" y="16"/>
                </a:lnTo>
                <a:lnTo>
                  <a:pt x="1137" y="18"/>
                </a:lnTo>
                <a:lnTo>
                  <a:pt x="1127" y="22"/>
                </a:lnTo>
                <a:lnTo>
                  <a:pt x="1117" y="28"/>
                </a:lnTo>
                <a:lnTo>
                  <a:pt x="1117" y="28"/>
                </a:lnTo>
                <a:lnTo>
                  <a:pt x="1108" y="34"/>
                </a:lnTo>
                <a:lnTo>
                  <a:pt x="1097" y="39"/>
                </a:lnTo>
                <a:lnTo>
                  <a:pt x="1086" y="44"/>
                </a:lnTo>
                <a:lnTo>
                  <a:pt x="1074" y="46"/>
                </a:lnTo>
                <a:lnTo>
                  <a:pt x="1060" y="49"/>
                </a:lnTo>
                <a:lnTo>
                  <a:pt x="1048" y="51"/>
                </a:lnTo>
                <a:lnTo>
                  <a:pt x="1022" y="52"/>
                </a:lnTo>
                <a:lnTo>
                  <a:pt x="995" y="52"/>
                </a:lnTo>
                <a:lnTo>
                  <a:pt x="970" y="49"/>
                </a:lnTo>
                <a:lnTo>
                  <a:pt x="947" y="44"/>
                </a:lnTo>
                <a:lnTo>
                  <a:pt x="928" y="38"/>
                </a:lnTo>
                <a:lnTo>
                  <a:pt x="928" y="38"/>
                </a:lnTo>
                <a:lnTo>
                  <a:pt x="921" y="34"/>
                </a:lnTo>
                <a:lnTo>
                  <a:pt x="915" y="29"/>
                </a:lnTo>
                <a:lnTo>
                  <a:pt x="910" y="25"/>
                </a:lnTo>
                <a:lnTo>
                  <a:pt x="905" y="21"/>
                </a:lnTo>
                <a:lnTo>
                  <a:pt x="899" y="11"/>
                </a:lnTo>
                <a:lnTo>
                  <a:pt x="895" y="4"/>
                </a:lnTo>
                <a:lnTo>
                  <a:pt x="891" y="1"/>
                </a:lnTo>
                <a:lnTo>
                  <a:pt x="888" y="0"/>
                </a:lnTo>
                <a:lnTo>
                  <a:pt x="885" y="0"/>
                </a:lnTo>
                <a:lnTo>
                  <a:pt x="881" y="0"/>
                </a:lnTo>
                <a:lnTo>
                  <a:pt x="876" y="3"/>
                </a:lnTo>
                <a:lnTo>
                  <a:pt x="872" y="6"/>
                </a:lnTo>
                <a:lnTo>
                  <a:pt x="856" y="18"/>
                </a:lnTo>
                <a:lnTo>
                  <a:pt x="856" y="18"/>
                </a:lnTo>
                <a:lnTo>
                  <a:pt x="836" y="34"/>
                </a:lnTo>
                <a:lnTo>
                  <a:pt x="813" y="50"/>
                </a:lnTo>
                <a:lnTo>
                  <a:pt x="790" y="63"/>
                </a:lnTo>
                <a:lnTo>
                  <a:pt x="766" y="77"/>
                </a:lnTo>
                <a:lnTo>
                  <a:pt x="723" y="102"/>
                </a:lnTo>
                <a:lnTo>
                  <a:pt x="704" y="114"/>
                </a:lnTo>
                <a:lnTo>
                  <a:pt x="691" y="125"/>
                </a:lnTo>
                <a:lnTo>
                  <a:pt x="691" y="125"/>
                </a:lnTo>
                <a:lnTo>
                  <a:pt x="684" y="130"/>
                </a:lnTo>
                <a:lnTo>
                  <a:pt x="674" y="134"/>
                </a:lnTo>
                <a:lnTo>
                  <a:pt x="663" y="137"/>
                </a:lnTo>
                <a:lnTo>
                  <a:pt x="649" y="140"/>
                </a:lnTo>
                <a:lnTo>
                  <a:pt x="618" y="143"/>
                </a:lnTo>
                <a:lnTo>
                  <a:pt x="586" y="145"/>
                </a:lnTo>
                <a:lnTo>
                  <a:pt x="525" y="146"/>
                </a:lnTo>
                <a:lnTo>
                  <a:pt x="506" y="147"/>
                </a:lnTo>
                <a:lnTo>
                  <a:pt x="500" y="148"/>
                </a:lnTo>
                <a:lnTo>
                  <a:pt x="497" y="150"/>
                </a:lnTo>
                <a:lnTo>
                  <a:pt x="497" y="150"/>
                </a:lnTo>
                <a:lnTo>
                  <a:pt x="496" y="154"/>
                </a:lnTo>
                <a:lnTo>
                  <a:pt x="496" y="162"/>
                </a:lnTo>
                <a:lnTo>
                  <a:pt x="496" y="179"/>
                </a:lnTo>
                <a:lnTo>
                  <a:pt x="496" y="188"/>
                </a:lnTo>
                <a:lnTo>
                  <a:pt x="495" y="198"/>
                </a:lnTo>
                <a:lnTo>
                  <a:pt x="492" y="207"/>
                </a:lnTo>
                <a:lnTo>
                  <a:pt x="490" y="210"/>
                </a:lnTo>
                <a:lnTo>
                  <a:pt x="488" y="213"/>
                </a:lnTo>
                <a:lnTo>
                  <a:pt x="488" y="213"/>
                </a:lnTo>
                <a:lnTo>
                  <a:pt x="483" y="216"/>
                </a:lnTo>
                <a:lnTo>
                  <a:pt x="473" y="221"/>
                </a:lnTo>
                <a:lnTo>
                  <a:pt x="445" y="233"/>
                </a:lnTo>
                <a:lnTo>
                  <a:pt x="408" y="248"/>
                </a:lnTo>
                <a:lnTo>
                  <a:pt x="367" y="264"/>
                </a:lnTo>
                <a:lnTo>
                  <a:pt x="289" y="293"/>
                </a:lnTo>
                <a:lnTo>
                  <a:pt x="255" y="305"/>
                </a:lnTo>
                <a:lnTo>
                  <a:pt x="255" y="305"/>
                </a:lnTo>
                <a:lnTo>
                  <a:pt x="254" y="309"/>
                </a:lnTo>
                <a:lnTo>
                  <a:pt x="250" y="317"/>
                </a:lnTo>
                <a:lnTo>
                  <a:pt x="247" y="332"/>
                </a:lnTo>
                <a:lnTo>
                  <a:pt x="245" y="340"/>
                </a:lnTo>
                <a:lnTo>
                  <a:pt x="245" y="349"/>
                </a:lnTo>
                <a:lnTo>
                  <a:pt x="245" y="349"/>
                </a:lnTo>
                <a:lnTo>
                  <a:pt x="245" y="357"/>
                </a:lnTo>
                <a:lnTo>
                  <a:pt x="248" y="363"/>
                </a:lnTo>
                <a:lnTo>
                  <a:pt x="250" y="374"/>
                </a:lnTo>
                <a:lnTo>
                  <a:pt x="250" y="380"/>
                </a:lnTo>
                <a:lnTo>
                  <a:pt x="249" y="385"/>
                </a:lnTo>
                <a:lnTo>
                  <a:pt x="247" y="391"/>
                </a:lnTo>
                <a:lnTo>
                  <a:pt x="241" y="397"/>
                </a:lnTo>
                <a:lnTo>
                  <a:pt x="241" y="397"/>
                </a:lnTo>
                <a:lnTo>
                  <a:pt x="227" y="410"/>
                </a:lnTo>
                <a:lnTo>
                  <a:pt x="221" y="417"/>
                </a:lnTo>
                <a:lnTo>
                  <a:pt x="214" y="423"/>
                </a:lnTo>
                <a:lnTo>
                  <a:pt x="204" y="427"/>
                </a:lnTo>
                <a:lnTo>
                  <a:pt x="193" y="432"/>
                </a:lnTo>
                <a:lnTo>
                  <a:pt x="178" y="437"/>
                </a:lnTo>
                <a:lnTo>
                  <a:pt x="158" y="441"/>
                </a:lnTo>
                <a:lnTo>
                  <a:pt x="158" y="441"/>
                </a:lnTo>
                <a:lnTo>
                  <a:pt x="149" y="442"/>
                </a:lnTo>
                <a:lnTo>
                  <a:pt x="140" y="442"/>
                </a:lnTo>
                <a:lnTo>
                  <a:pt x="128" y="442"/>
                </a:lnTo>
                <a:lnTo>
                  <a:pt x="120" y="440"/>
                </a:lnTo>
                <a:lnTo>
                  <a:pt x="115" y="436"/>
                </a:lnTo>
                <a:lnTo>
                  <a:pt x="109" y="435"/>
                </a:lnTo>
                <a:lnTo>
                  <a:pt x="106" y="435"/>
                </a:lnTo>
                <a:lnTo>
                  <a:pt x="103" y="436"/>
                </a:lnTo>
                <a:lnTo>
                  <a:pt x="94" y="441"/>
                </a:lnTo>
                <a:lnTo>
                  <a:pt x="81" y="450"/>
                </a:lnTo>
                <a:lnTo>
                  <a:pt x="81" y="450"/>
                </a:lnTo>
                <a:lnTo>
                  <a:pt x="65" y="461"/>
                </a:lnTo>
                <a:lnTo>
                  <a:pt x="53" y="469"/>
                </a:lnTo>
                <a:lnTo>
                  <a:pt x="42" y="475"/>
                </a:lnTo>
                <a:lnTo>
                  <a:pt x="35" y="480"/>
                </a:lnTo>
                <a:lnTo>
                  <a:pt x="31" y="483"/>
                </a:lnTo>
                <a:lnTo>
                  <a:pt x="29" y="487"/>
                </a:lnTo>
                <a:lnTo>
                  <a:pt x="26" y="492"/>
                </a:lnTo>
                <a:lnTo>
                  <a:pt x="25" y="497"/>
                </a:lnTo>
                <a:lnTo>
                  <a:pt x="25" y="510"/>
                </a:lnTo>
                <a:lnTo>
                  <a:pt x="27" y="528"/>
                </a:lnTo>
                <a:lnTo>
                  <a:pt x="27" y="528"/>
                </a:lnTo>
                <a:lnTo>
                  <a:pt x="31" y="549"/>
                </a:lnTo>
                <a:lnTo>
                  <a:pt x="36" y="566"/>
                </a:lnTo>
                <a:lnTo>
                  <a:pt x="44" y="592"/>
                </a:lnTo>
                <a:lnTo>
                  <a:pt x="48" y="603"/>
                </a:lnTo>
                <a:lnTo>
                  <a:pt x="49" y="612"/>
                </a:lnTo>
                <a:lnTo>
                  <a:pt x="49" y="619"/>
                </a:lnTo>
                <a:lnTo>
                  <a:pt x="47" y="625"/>
                </a:lnTo>
                <a:lnTo>
                  <a:pt x="47" y="625"/>
                </a:lnTo>
                <a:lnTo>
                  <a:pt x="44" y="628"/>
                </a:lnTo>
                <a:lnTo>
                  <a:pt x="41" y="631"/>
                </a:lnTo>
                <a:lnTo>
                  <a:pt x="30" y="637"/>
                </a:lnTo>
                <a:lnTo>
                  <a:pt x="19" y="646"/>
                </a:lnTo>
                <a:lnTo>
                  <a:pt x="13" y="651"/>
                </a:lnTo>
                <a:lnTo>
                  <a:pt x="8" y="656"/>
                </a:lnTo>
                <a:lnTo>
                  <a:pt x="4" y="662"/>
                </a:lnTo>
                <a:lnTo>
                  <a:pt x="1" y="668"/>
                </a:lnTo>
                <a:lnTo>
                  <a:pt x="0" y="675"/>
                </a:lnTo>
                <a:lnTo>
                  <a:pt x="1" y="682"/>
                </a:lnTo>
                <a:lnTo>
                  <a:pt x="3" y="691"/>
                </a:lnTo>
                <a:lnTo>
                  <a:pt x="8" y="701"/>
                </a:lnTo>
                <a:lnTo>
                  <a:pt x="17" y="711"/>
                </a:lnTo>
                <a:lnTo>
                  <a:pt x="27" y="722"/>
                </a:lnTo>
                <a:lnTo>
                  <a:pt x="27" y="722"/>
                </a:lnTo>
                <a:lnTo>
                  <a:pt x="43" y="736"/>
                </a:lnTo>
                <a:lnTo>
                  <a:pt x="66" y="753"/>
                </a:lnTo>
                <a:lnTo>
                  <a:pt x="129" y="794"/>
                </a:lnTo>
                <a:lnTo>
                  <a:pt x="207" y="846"/>
                </a:lnTo>
                <a:lnTo>
                  <a:pt x="295" y="904"/>
                </a:lnTo>
                <a:lnTo>
                  <a:pt x="341" y="937"/>
                </a:lnTo>
                <a:lnTo>
                  <a:pt x="386" y="970"/>
                </a:lnTo>
                <a:lnTo>
                  <a:pt x="431" y="1004"/>
                </a:lnTo>
                <a:lnTo>
                  <a:pt x="474" y="1038"/>
                </a:lnTo>
                <a:lnTo>
                  <a:pt x="515" y="1073"/>
                </a:lnTo>
                <a:lnTo>
                  <a:pt x="552" y="1108"/>
                </a:lnTo>
                <a:lnTo>
                  <a:pt x="570" y="1126"/>
                </a:lnTo>
                <a:lnTo>
                  <a:pt x="586" y="1143"/>
                </a:lnTo>
                <a:lnTo>
                  <a:pt x="600" y="1162"/>
                </a:lnTo>
                <a:lnTo>
                  <a:pt x="614" y="1179"/>
                </a:lnTo>
                <a:lnTo>
                  <a:pt x="614" y="1179"/>
                </a:lnTo>
                <a:lnTo>
                  <a:pt x="663" y="1245"/>
                </a:lnTo>
                <a:lnTo>
                  <a:pt x="712" y="1309"/>
                </a:lnTo>
                <a:lnTo>
                  <a:pt x="755" y="1367"/>
                </a:lnTo>
                <a:lnTo>
                  <a:pt x="795" y="1421"/>
                </a:lnTo>
                <a:lnTo>
                  <a:pt x="829" y="1471"/>
                </a:lnTo>
                <a:lnTo>
                  <a:pt x="845" y="1494"/>
                </a:lnTo>
                <a:lnTo>
                  <a:pt x="857" y="1516"/>
                </a:lnTo>
                <a:lnTo>
                  <a:pt x="869" y="1537"/>
                </a:lnTo>
                <a:lnTo>
                  <a:pt x="878" y="1556"/>
                </a:lnTo>
                <a:lnTo>
                  <a:pt x="885" y="1574"/>
                </a:lnTo>
                <a:lnTo>
                  <a:pt x="890" y="1591"/>
                </a:lnTo>
                <a:lnTo>
                  <a:pt x="890" y="1591"/>
                </a:lnTo>
                <a:lnTo>
                  <a:pt x="893" y="1609"/>
                </a:lnTo>
                <a:lnTo>
                  <a:pt x="897" y="1633"/>
                </a:lnTo>
                <a:lnTo>
                  <a:pt x="899" y="1659"/>
                </a:lnTo>
                <a:lnTo>
                  <a:pt x="902" y="1688"/>
                </a:lnTo>
                <a:lnTo>
                  <a:pt x="904" y="1721"/>
                </a:lnTo>
                <a:lnTo>
                  <a:pt x="907" y="1756"/>
                </a:lnTo>
                <a:lnTo>
                  <a:pt x="907" y="1794"/>
                </a:lnTo>
                <a:lnTo>
                  <a:pt x="908" y="1833"/>
                </a:lnTo>
                <a:lnTo>
                  <a:pt x="907" y="1874"/>
                </a:lnTo>
                <a:lnTo>
                  <a:pt x="905" y="1915"/>
                </a:lnTo>
                <a:lnTo>
                  <a:pt x="902" y="1958"/>
                </a:lnTo>
                <a:lnTo>
                  <a:pt x="898" y="2000"/>
                </a:lnTo>
                <a:lnTo>
                  <a:pt x="893" y="2044"/>
                </a:lnTo>
                <a:lnTo>
                  <a:pt x="887" y="2086"/>
                </a:lnTo>
                <a:lnTo>
                  <a:pt x="880" y="2128"/>
                </a:lnTo>
                <a:lnTo>
                  <a:pt x="870" y="2169"/>
                </a:lnTo>
                <a:lnTo>
                  <a:pt x="870" y="2169"/>
                </a:lnTo>
                <a:lnTo>
                  <a:pt x="859" y="2209"/>
                </a:lnTo>
                <a:lnTo>
                  <a:pt x="849" y="2248"/>
                </a:lnTo>
                <a:lnTo>
                  <a:pt x="836" y="2287"/>
                </a:lnTo>
                <a:lnTo>
                  <a:pt x="823" y="2323"/>
                </a:lnTo>
                <a:lnTo>
                  <a:pt x="798" y="2393"/>
                </a:lnTo>
                <a:lnTo>
                  <a:pt x="775" y="2457"/>
                </a:lnTo>
                <a:lnTo>
                  <a:pt x="754" y="2512"/>
                </a:lnTo>
                <a:lnTo>
                  <a:pt x="747" y="2537"/>
                </a:lnTo>
                <a:lnTo>
                  <a:pt x="741" y="2557"/>
                </a:lnTo>
                <a:lnTo>
                  <a:pt x="736" y="2576"/>
                </a:lnTo>
                <a:lnTo>
                  <a:pt x="735" y="2591"/>
                </a:lnTo>
                <a:lnTo>
                  <a:pt x="735" y="2597"/>
                </a:lnTo>
                <a:lnTo>
                  <a:pt x="736" y="2602"/>
                </a:lnTo>
                <a:lnTo>
                  <a:pt x="737" y="2607"/>
                </a:lnTo>
                <a:lnTo>
                  <a:pt x="740" y="2611"/>
                </a:lnTo>
                <a:lnTo>
                  <a:pt x="740" y="2611"/>
                </a:lnTo>
                <a:lnTo>
                  <a:pt x="746" y="2617"/>
                </a:lnTo>
                <a:lnTo>
                  <a:pt x="750" y="2620"/>
                </a:lnTo>
                <a:lnTo>
                  <a:pt x="756" y="2624"/>
                </a:lnTo>
                <a:lnTo>
                  <a:pt x="764" y="2625"/>
                </a:lnTo>
                <a:lnTo>
                  <a:pt x="770" y="2627"/>
                </a:lnTo>
                <a:lnTo>
                  <a:pt x="776" y="2628"/>
                </a:lnTo>
                <a:lnTo>
                  <a:pt x="787" y="2625"/>
                </a:lnTo>
                <a:lnTo>
                  <a:pt x="796" y="2623"/>
                </a:lnTo>
                <a:lnTo>
                  <a:pt x="805" y="2619"/>
                </a:lnTo>
                <a:lnTo>
                  <a:pt x="812" y="2616"/>
                </a:lnTo>
                <a:lnTo>
                  <a:pt x="812" y="2616"/>
                </a:lnTo>
                <a:lnTo>
                  <a:pt x="812" y="2605"/>
                </a:lnTo>
                <a:lnTo>
                  <a:pt x="811" y="2578"/>
                </a:lnTo>
                <a:lnTo>
                  <a:pt x="811" y="2563"/>
                </a:lnTo>
                <a:lnTo>
                  <a:pt x="812" y="2548"/>
                </a:lnTo>
                <a:lnTo>
                  <a:pt x="815" y="2534"/>
                </a:lnTo>
                <a:lnTo>
                  <a:pt x="817" y="2523"/>
                </a:lnTo>
                <a:lnTo>
                  <a:pt x="817" y="2523"/>
                </a:lnTo>
                <a:lnTo>
                  <a:pt x="827" y="2497"/>
                </a:lnTo>
                <a:lnTo>
                  <a:pt x="845" y="2440"/>
                </a:lnTo>
                <a:lnTo>
                  <a:pt x="869" y="2362"/>
                </a:lnTo>
                <a:lnTo>
                  <a:pt x="897" y="2270"/>
                </a:lnTo>
                <a:lnTo>
                  <a:pt x="924" y="2171"/>
                </a:lnTo>
                <a:lnTo>
                  <a:pt x="936" y="2123"/>
                </a:lnTo>
                <a:lnTo>
                  <a:pt x="947" y="2076"/>
                </a:lnTo>
                <a:lnTo>
                  <a:pt x="956" y="2031"/>
                </a:lnTo>
                <a:lnTo>
                  <a:pt x="965" y="1989"/>
                </a:lnTo>
                <a:lnTo>
                  <a:pt x="970" y="1953"/>
                </a:lnTo>
                <a:lnTo>
                  <a:pt x="972" y="1921"/>
                </a:lnTo>
                <a:lnTo>
                  <a:pt x="972" y="1921"/>
                </a:lnTo>
                <a:lnTo>
                  <a:pt x="976" y="1788"/>
                </a:lnTo>
                <a:lnTo>
                  <a:pt x="977" y="1711"/>
                </a:lnTo>
                <a:lnTo>
                  <a:pt x="977" y="1633"/>
                </a:lnTo>
                <a:lnTo>
                  <a:pt x="977" y="1556"/>
                </a:lnTo>
                <a:lnTo>
                  <a:pt x="974" y="1482"/>
                </a:lnTo>
                <a:lnTo>
                  <a:pt x="972" y="1418"/>
                </a:lnTo>
                <a:lnTo>
                  <a:pt x="967" y="1363"/>
                </a:lnTo>
                <a:lnTo>
                  <a:pt x="967" y="1363"/>
                </a:lnTo>
                <a:lnTo>
                  <a:pt x="961" y="1310"/>
                </a:lnTo>
                <a:lnTo>
                  <a:pt x="955" y="1247"/>
                </a:lnTo>
                <a:lnTo>
                  <a:pt x="953" y="1211"/>
                </a:lnTo>
                <a:lnTo>
                  <a:pt x="951" y="1176"/>
                </a:lnTo>
                <a:lnTo>
                  <a:pt x="950" y="1139"/>
                </a:lnTo>
                <a:lnTo>
                  <a:pt x="951" y="1100"/>
                </a:lnTo>
                <a:lnTo>
                  <a:pt x="953" y="1062"/>
                </a:lnTo>
                <a:lnTo>
                  <a:pt x="956" y="1023"/>
                </a:lnTo>
                <a:lnTo>
                  <a:pt x="961" y="984"/>
                </a:lnTo>
                <a:lnTo>
                  <a:pt x="970" y="946"/>
                </a:lnTo>
                <a:lnTo>
                  <a:pt x="979" y="909"/>
                </a:lnTo>
                <a:lnTo>
                  <a:pt x="985" y="890"/>
                </a:lnTo>
                <a:lnTo>
                  <a:pt x="991" y="873"/>
                </a:lnTo>
                <a:lnTo>
                  <a:pt x="999" y="855"/>
                </a:lnTo>
                <a:lnTo>
                  <a:pt x="1007" y="838"/>
                </a:lnTo>
                <a:lnTo>
                  <a:pt x="1016" y="821"/>
                </a:lnTo>
                <a:lnTo>
                  <a:pt x="1025" y="805"/>
                </a:lnTo>
                <a:lnTo>
                  <a:pt x="1025" y="805"/>
                </a:lnTo>
                <a:lnTo>
                  <a:pt x="1071" y="730"/>
                </a:lnTo>
                <a:lnTo>
                  <a:pt x="1126" y="639"/>
                </a:lnTo>
                <a:lnTo>
                  <a:pt x="1246" y="437"/>
                </a:lnTo>
                <a:lnTo>
                  <a:pt x="1300" y="342"/>
                </a:lnTo>
                <a:lnTo>
                  <a:pt x="1345" y="262"/>
                </a:lnTo>
                <a:lnTo>
                  <a:pt x="1376" y="205"/>
                </a:lnTo>
                <a:lnTo>
                  <a:pt x="1385" y="188"/>
                </a:lnTo>
                <a:lnTo>
                  <a:pt x="1389" y="179"/>
                </a:lnTo>
                <a:lnTo>
                  <a:pt x="1389" y="179"/>
                </a:lnTo>
                <a:lnTo>
                  <a:pt x="1390" y="171"/>
                </a:lnTo>
                <a:lnTo>
                  <a:pt x="1389" y="165"/>
                </a:lnTo>
                <a:lnTo>
                  <a:pt x="1386" y="162"/>
                </a:lnTo>
                <a:lnTo>
                  <a:pt x="1380" y="156"/>
                </a:lnTo>
                <a:lnTo>
                  <a:pt x="1357" y="139"/>
                </a:lnTo>
                <a:lnTo>
                  <a:pt x="1339" y="123"/>
                </a:lnTo>
                <a:lnTo>
                  <a:pt x="1316" y="101"/>
                </a:lnTo>
                <a:lnTo>
                  <a:pt x="1316" y="101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5">
            <a:extLst>
              <a:ext uri="{FF2B5EF4-FFF2-40B4-BE49-F238E27FC236}">
                <a16:creationId xmlns:a16="http://schemas.microsoft.com/office/drawing/2014/main" id="{C1F38E00-35F0-42D9-A1C8-AC8B8EBCA297}"/>
              </a:ext>
            </a:extLst>
          </p:cNvPr>
          <p:cNvSpPr>
            <a:spLocks/>
          </p:cNvSpPr>
          <p:nvPr/>
        </p:nvSpPr>
        <p:spPr bwMode="auto">
          <a:xfrm>
            <a:off x="3795028" y="1113572"/>
            <a:ext cx="2365191" cy="1715353"/>
          </a:xfrm>
          <a:custGeom>
            <a:avLst/>
            <a:gdLst>
              <a:gd name="T0" fmla="*/ 3010 w 3010"/>
              <a:gd name="T1" fmla="*/ 985 h 2183"/>
              <a:gd name="T2" fmla="*/ 2987 w 3010"/>
              <a:gd name="T3" fmla="*/ 997 h 2183"/>
              <a:gd name="T4" fmla="*/ 2887 w 3010"/>
              <a:gd name="T5" fmla="*/ 960 h 2183"/>
              <a:gd name="T6" fmla="*/ 2261 w 3010"/>
              <a:gd name="T7" fmla="*/ 939 h 2183"/>
              <a:gd name="T8" fmla="*/ 1684 w 3010"/>
              <a:gd name="T9" fmla="*/ 921 h 2183"/>
              <a:gd name="T10" fmla="*/ 1601 w 3010"/>
              <a:gd name="T11" fmla="*/ 943 h 2183"/>
              <a:gd name="T12" fmla="*/ 1477 w 3010"/>
              <a:gd name="T13" fmla="*/ 1121 h 2183"/>
              <a:gd name="T14" fmla="*/ 1374 w 3010"/>
              <a:gd name="T15" fmla="*/ 1399 h 2183"/>
              <a:gd name="T16" fmla="*/ 1360 w 3010"/>
              <a:gd name="T17" fmla="*/ 1626 h 2183"/>
              <a:gd name="T18" fmla="*/ 1373 w 3010"/>
              <a:gd name="T19" fmla="*/ 2145 h 2183"/>
              <a:gd name="T20" fmla="*/ 1351 w 3010"/>
              <a:gd name="T21" fmla="*/ 2178 h 2183"/>
              <a:gd name="T22" fmla="*/ 1219 w 3010"/>
              <a:gd name="T23" fmla="*/ 2151 h 2183"/>
              <a:gd name="T24" fmla="*/ 1161 w 3010"/>
              <a:gd name="T25" fmla="*/ 2095 h 2183"/>
              <a:gd name="T26" fmla="*/ 1119 w 3010"/>
              <a:gd name="T27" fmla="*/ 2026 h 2183"/>
              <a:gd name="T28" fmla="*/ 1039 w 3010"/>
              <a:gd name="T29" fmla="*/ 2026 h 2183"/>
              <a:gd name="T30" fmla="*/ 939 w 3010"/>
              <a:gd name="T31" fmla="*/ 1961 h 2183"/>
              <a:gd name="T32" fmla="*/ 890 w 3010"/>
              <a:gd name="T33" fmla="*/ 1929 h 2183"/>
              <a:gd name="T34" fmla="*/ 780 w 3010"/>
              <a:gd name="T35" fmla="*/ 1871 h 2183"/>
              <a:gd name="T36" fmla="*/ 633 w 3010"/>
              <a:gd name="T37" fmla="*/ 1827 h 2183"/>
              <a:gd name="T38" fmla="*/ 458 w 3010"/>
              <a:gd name="T39" fmla="*/ 1703 h 2183"/>
              <a:gd name="T40" fmla="*/ 465 w 3010"/>
              <a:gd name="T41" fmla="*/ 1620 h 2183"/>
              <a:gd name="T42" fmla="*/ 364 w 3010"/>
              <a:gd name="T43" fmla="*/ 1593 h 2183"/>
              <a:gd name="T44" fmla="*/ 307 w 3010"/>
              <a:gd name="T45" fmla="*/ 1570 h 2183"/>
              <a:gd name="T46" fmla="*/ 293 w 3010"/>
              <a:gd name="T47" fmla="*/ 1536 h 2183"/>
              <a:gd name="T48" fmla="*/ 323 w 3010"/>
              <a:gd name="T49" fmla="*/ 1470 h 2183"/>
              <a:gd name="T50" fmla="*/ 330 w 3010"/>
              <a:gd name="T51" fmla="*/ 1407 h 2183"/>
              <a:gd name="T52" fmla="*/ 227 w 3010"/>
              <a:gd name="T53" fmla="*/ 1327 h 2183"/>
              <a:gd name="T54" fmla="*/ 190 w 3010"/>
              <a:gd name="T55" fmla="*/ 1262 h 2183"/>
              <a:gd name="T56" fmla="*/ 187 w 3010"/>
              <a:gd name="T57" fmla="*/ 1177 h 2183"/>
              <a:gd name="T58" fmla="*/ 195 w 3010"/>
              <a:gd name="T59" fmla="*/ 1080 h 2183"/>
              <a:gd name="T60" fmla="*/ 98 w 3010"/>
              <a:gd name="T61" fmla="*/ 989 h 2183"/>
              <a:gd name="T62" fmla="*/ 41 w 3010"/>
              <a:gd name="T63" fmla="*/ 975 h 2183"/>
              <a:gd name="T64" fmla="*/ 28 w 3010"/>
              <a:gd name="T65" fmla="*/ 929 h 2183"/>
              <a:gd name="T66" fmla="*/ 28 w 3010"/>
              <a:gd name="T67" fmla="*/ 754 h 2183"/>
              <a:gd name="T68" fmla="*/ 0 w 3010"/>
              <a:gd name="T69" fmla="*/ 671 h 2183"/>
              <a:gd name="T70" fmla="*/ 28 w 3010"/>
              <a:gd name="T71" fmla="*/ 628 h 2183"/>
              <a:gd name="T72" fmla="*/ 105 w 3010"/>
              <a:gd name="T73" fmla="*/ 577 h 2183"/>
              <a:gd name="T74" fmla="*/ 138 w 3010"/>
              <a:gd name="T75" fmla="*/ 476 h 2183"/>
              <a:gd name="T76" fmla="*/ 161 w 3010"/>
              <a:gd name="T77" fmla="*/ 446 h 2183"/>
              <a:gd name="T78" fmla="*/ 294 w 3010"/>
              <a:gd name="T79" fmla="*/ 487 h 2183"/>
              <a:gd name="T80" fmla="*/ 299 w 3010"/>
              <a:gd name="T81" fmla="*/ 438 h 2183"/>
              <a:gd name="T82" fmla="*/ 389 w 3010"/>
              <a:gd name="T83" fmla="*/ 402 h 2183"/>
              <a:gd name="T84" fmla="*/ 458 w 3010"/>
              <a:gd name="T85" fmla="*/ 382 h 2183"/>
              <a:gd name="T86" fmla="*/ 447 w 3010"/>
              <a:gd name="T87" fmla="*/ 353 h 2183"/>
              <a:gd name="T88" fmla="*/ 447 w 3010"/>
              <a:gd name="T89" fmla="*/ 307 h 2183"/>
              <a:gd name="T90" fmla="*/ 496 w 3010"/>
              <a:gd name="T91" fmla="*/ 216 h 2183"/>
              <a:gd name="T92" fmla="*/ 552 w 3010"/>
              <a:gd name="T93" fmla="*/ 109 h 2183"/>
              <a:gd name="T94" fmla="*/ 754 w 3010"/>
              <a:gd name="T95" fmla="*/ 60 h 2183"/>
              <a:gd name="T96" fmla="*/ 833 w 3010"/>
              <a:gd name="T97" fmla="*/ 20 h 2183"/>
              <a:gd name="T98" fmla="*/ 904 w 3010"/>
              <a:gd name="T99" fmla="*/ 2 h 2183"/>
              <a:gd name="T100" fmla="*/ 1012 w 3010"/>
              <a:gd name="T101" fmla="*/ 8 h 2183"/>
              <a:gd name="T102" fmla="*/ 1040 w 3010"/>
              <a:gd name="T103" fmla="*/ 26 h 2183"/>
              <a:gd name="T104" fmla="*/ 1098 w 3010"/>
              <a:gd name="T105" fmla="*/ 172 h 2183"/>
              <a:gd name="T106" fmla="*/ 1139 w 3010"/>
              <a:gd name="T107" fmla="*/ 427 h 2183"/>
              <a:gd name="T108" fmla="*/ 1218 w 3010"/>
              <a:gd name="T109" fmla="*/ 626 h 2183"/>
              <a:gd name="T110" fmla="*/ 1326 w 3010"/>
              <a:gd name="T111" fmla="*/ 745 h 2183"/>
              <a:gd name="T112" fmla="*/ 1451 w 3010"/>
              <a:gd name="T113" fmla="*/ 808 h 2183"/>
              <a:gd name="T114" fmla="*/ 1747 w 3010"/>
              <a:gd name="T115" fmla="*/ 870 h 2183"/>
              <a:gd name="T116" fmla="*/ 2745 w 3010"/>
              <a:gd name="T117" fmla="*/ 895 h 2183"/>
              <a:gd name="T118" fmla="*/ 2946 w 3010"/>
              <a:gd name="T119" fmla="*/ 895 h 2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10" h="2183">
                <a:moveTo>
                  <a:pt x="2982" y="915"/>
                </a:moveTo>
                <a:lnTo>
                  <a:pt x="2982" y="915"/>
                </a:lnTo>
                <a:lnTo>
                  <a:pt x="2992" y="933"/>
                </a:lnTo>
                <a:lnTo>
                  <a:pt x="3001" y="950"/>
                </a:lnTo>
                <a:lnTo>
                  <a:pt x="3007" y="966"/>
                </a:lnTo>
                <a:lnTo>
                  <a:pt x="3010" y="979"/>
                </a:lnTo>
                <a:lnTo>
                  <a:pt x="3010" y="985"/>
                </a:lnTo>
                <a:lnTo>
                  <a:pt x="3010" y="990"/>
                </a:lnTo>
                <a:lnTo>
                  <a:pt x="3009" y="995"/>
                </a:lnTo>
                <a:lnTo>
                  <a:pt x="3007" y="997"/>
                </a:lnTo>
                <a:lnTo>
                  <a:pt x="3004" y="1000"/>
                </a:lnTo>
                <a:lnTo>
                  <a:pt x="2999" y="1000"/>
                </a:lnTo>
                <a:lnTo>
                  <a:pt x="2993" y="1000"/>
                </a:lnTo>
                <a:lnTo>
                  <a:pt x="2987" y="997"/>
                </a:lnTo>
                <a:lnTo>
                  <a:pt x="2987" y="997"/>
                </a:lnTo>
                <a:lnTo>
                  <a:pt x="2973" y="991"/>
                </a:lnTo>
                <a:lnTo>
                  <a:pt x="2961" y="985"/>
                </a:lnTo>
                <a:lnTo>
                  <a:pt x="2934" y="972"/>
                </a:lnTo>
                <a:lnTo>
                  <a:pt x="2919" y="967"/>
                </a:lnTo>
                <a:lnTo>
                  <a:pt x="2904" y="962"/>
                </a:lnTo>
                <a:lnTo>
                  <a:pt x="2887" y="960"/>
                </a:lnTo>
                <a:lnTo>
                  <a:pt x="2866" y="958"/>
                </a:lnTo>
                <a:lnTo>
                  <a:pt x="2866" y="958"/>
                </a:lnTo>
                <a:lnTo>
                  <a:pt x="2796" y="957"/>
                </a:lnTo>
                <a:lnTo>
                  <a:pt x="2672" y="952"/>
                </a:lnTo>
                <a:lnTo>
                  <a:pt x="2494" y="946"/>
                </a:lnTo>
                <a:lnTo>
                  <a:pt x="2261" y="939"/>
                </a:lnTo>
                <a:lnTo>
                  <a:pt x="2261" y="939"/>
                </a:lnTo>
                <a:lnTo>
                  <a:pt x="2135" y="935"/>
                </a:lnTo>
                <a:lnTo>
                  <a:pt x="2018" y="930"/>
                </a:lnTo>
                <a:lnTo>
                  <a:pt x="1914" y="926"/>
                </a:lnTo>
                <a:lnTo>
                  <a:pt x="1823" y="922"/>
                </a:lnTo>
                <a:lnTo>
                  <a:pt x="1746" y="921"/>
                </a:lnTo>
                <a:lnTo>
                  <a:pt x="1713" y="921"/>
                </a:lnTo>
                <a:lnTo>
                  <a:pt x="1684" y="921"/>
                </a:lnTo>
                <a:lnTo>
                  <a:pt x="1660" y="923"/>
                </a:lnTo>
                <a:lnTo>
                  <a:pt x="1639" y="926"/>
                </a:lnTo>
                <a:lnTo>
                  <a:pt x="1622" y="929"/>
                </a:lnTo>
                <a:lnTo>
                  <a:pt x="1616" y="932"/>
                </a:lnTo>
                <a:lnTo>
                  <a:pt x="1612" y="934"/>
                </a:lnTo>
                <a:lnTo>
                  <a:pt x="1612" y="934"/>
                </a:lnTo>
                <a:lnTo>
                  <a:pt x="1601" y="943"/>
                </a:lnTo>
                <a:lnTo>
                  <a:pt x="1587" y="956"/>
                </a:lnTo>
                <a:lnTo>
                  <a:pt x="1573" y="973"/>
                </a:lnTo>
                <a:lnTo>
                  <a:pt x="1556" y="996"/>
                </a:lnTo>
                <a:lnTo>
                  <a:pt x="1536" y="1021"/>
                </a:lnTo>
                <a:lnTo>
                  <a:pt x="1517" y="1052"/>
                </a:lnTo>
                <a:lnTo>
                  <a:pt x="1498" y="1085"/>
                </a:lnTo>
                <a:lnTo>
                  <a:pt x="1477" y="1121"/>
                </a:lnTo>
                <a:lnTo>
                  <a:pt x="1458" y="1160"/>
                </a:lnTo>
                <a:lnTo>
                  <a:pt x="1438" y="1200"/>
                </a:lnTo>
                <a:lnTo>
                  <a:pt x="1420" y="1242"/>
                </a:lnTo>
                <a:lnTo>
                  <a:pt x="1404" y="1286"/>
                </a:lnTo>
                <a:lnTo>
                  <a:pt x="1390" y="1331"/>
                </a:lnTo>
                <a:lnTo>
                  <a:pt x="1379" y="1377"/>
                </a:lnTo>
                <a:lnTo>
                  <a:pt x="1374" y="1399"/>
                </a:lnTo>
                <a:lnTo>
                  <a:pt x="1369" y="1422"/>
                </a:lnTo>
                <a:lnTo>
                  <a:pt x="1367" y="1445"/>
                </a:lnTo>
                <a:lnTo>
                  <a:pt x="1365" y="1468"/>
                </a:lnTo>
                <a:lnTo>
                  <a:pt x="1365" y="1468"/>
                </a:lnTo>
                <a:lnTo>
                  <a:pt x="1362" y="1517"/>
                </a:lnTo>
                <a:lnTo>
                  <a:pt x="1361" y="1570"/>
                </a:lnTo>
                <a:lnTo>
                  <a:pt x="1360" y="1626"/>
                </a:lnTo>
                <a:lnTo>
                  <a:pt x="1361" y="1685"/>
                </a:lnTo>
                <a:lnTo>
                  <a:pt x="1365" y="1807"/>
                </a:lnTo>
                <a:lnTo>
                  <a:pt x="1369" y="1924"/>
                </a:lnTo>
                <a:lnTo>
                  <a:pt x="1373" y="2030"/>
                </a:lnTo>
                <a:lnTo>
                  <a:pt x="1374" y="2076"/>
                </a:lnTo>
                <a:lnTo>
                  <a:pt x="1374" y="2115"/>
                </a:lnTo>
                <a:lnTo>
                  <a:pt x="1373" y="2145"/>
                </a:lnTo>
                <a:lnTo>
                  <a:pt x="1371" y="2168"/>
                </a:lnTo>
                <a:lnTo>
                  <a:pt x="1368" y="2176"/>
                </a:lnTo>
                <a:lnTo>
                  <a:pt x="1366" y="2180"/>
                </a:lnTo>
                <a:lnTo>
                  <a:pt x="1363" y="2183"/>
                </a:lnTo>
                <a:lnTo>
                  <a:pt x="1360" y="2182"/>
                </a:lnTo>
                <a:lnTo>
                  <a:pt x="1360" y="2182"/>
                </a:lnTo>
                <a:lnTo>
                  <a:pt x="1351" y="2178"/>
                </a:lnTo>
                <a:lnTo>
                  <a:pt x="1343" y="2174"/>
                </a:lnTo>
                <a:lnTo>
                  <a:pt x="1333" y="2172"/>
                </a:lnTo>
                <a:lnTo>
                  <a:pt x="1321" y="2171"/>
                </a:lnTo>
                <a:lnTo>
                  <a:pt x="1271" y="2165"/>
                </a:lnTo>
                <a:lnTo>
                  <a:pt x="1245" y="2160"/>
                </a:lnTo>
                <a:lnTo>
                  <a:pt x="1233" y="2156"/>
                </a:lnTo>
                <a:lnTo>
                  <a:pt x="1219" y="2151"/>
                </a:lnTo>
                <a:lnTo>
                  <a:pt x="1207" y="2145"/>
                </a:lnTo>
                <a:lnTo>
                  <a:pt x="1196" y="2138"/>
                </a:lnTo>
                <a:lnTo>
                  <a:pt x="1185" y="2129"/>
                </a:lnTo>
                <a:lnTo>
                  <a:pt x="1176" y="2119"/>
                </a:lnTo>
                <a:lnTo>
                  <a:pt x="1176" y="2119"/>
                </a:lnTo>
                <a:lnTo>
                  <a:pt x="1167" y="2106"/>
                </a:lnTo>
                <a:lnTo>
                  <a:pt x="1161" y="2095"/>
                </a:lnTo>
                <a:lnTo>
                  <a:pt x="1150" y="2076"/>
                </a:lnTo>
                <a:lnTo>
                  <a:pt x="1138" y="2044"/>
                </a:lnTo>
                <a:lnTo>
                  <a:pt x="1136" y="2040"/>
                </a:lnTo>
                <a:lnTo>
                  <a:pt x="1132" y="2035"/>
                </a:lnTo>
                <a:lnTo>
                  <a:pt x="1128" y="2031"/>
                </a:lnTo>
                <a:lnTo>
                  <a:pt x="1124" y="2027"/>
                </a:lnTo>
                <a:lnTo>
                  <a:pt x="1119" y="2026"/>
                </a:lnTo>
                <a:lnTo>
                  <a:pt x="1111" y="2025"/>
                </a:lnTo>
                <a:lnTo>
                  <a:pt x="1103" y="2025"/>
                </a:lnTo>
                <a:lnTo>
                  <a:pt x="1093" y="2026"/>
                </a:lnTo>
                <a:lnTo>
                  <a:pt x="1093" y="2026"/>
                </a:lnTo>
                <a:lnTo>
                  <a:pt x="1073" y="2029"/>
                </a:lnTo>
                <a:lnTo>
                  <a:pt x="1056" y="2029"/>
                </a:lnTo>
                <a:lnTo>
                  <a:pt x="1039" y="2026"/>
                </a:lnTo>
                <a:lnTo>
                  <a:pt x="1024" y="2020"/>
                </a:lnTo>
                <a:lnTo>
                  <a:pt x="1010" y="2014"/>
                </a:lnTo>
                <a:lnTo>
                  <a:pt x="995" y="2006"/>
                </a:lnTo>
                <a:lnTo>
                  <a:pt x="963" y="1983"/>
                </a:lnTo>
                <a:lnTo>
                  <a:pt x="963" y="1983"/>
                </a:lnTo>
                <a:lnTo>
                  <a:pt x="948" y="1970"/>
                </a:lnTo>
                <a:lnTo>
                  <a:pt x="939" y="1961"/>
                </a:lnTo>
                <a:lnTo>
                  <a:pt x="933" y="1953"/>
                </a:lnTo>
                <a:lnTo>
                  <a:pt x="930" y="1946"/>
                </a:lnTo>
                <a:lnTo>
                  <a:pt x="926" y="1941"/>
                </a:lnTo>
                <a:lnTo>
                  <a:pt x="919" y="1936"/>
                </a:lnTo>
                <a:lnTo>
                  <a:pt x="908" y="1933"/>
                </a:lnTo>
                <a:lnTo>
                  <a:pt x="890" y="1929"/>
                </a:lnTo>
                <a:lnTo>
                  <a:pt x="890" y="1929"/>
                </a:lnTo>
                <a:lnTo>
                  <a:pt x="879" y="1927"/>
                </a:lnTo>
                <a:lnTo>
                  <a:pt x="868" y="1923"/>
                </a:lnTo>
                <a:lnTo>
                  <a:pt x="857" y="1919"/>
                </a:lnTo>
                <a:lnTo>
                  <a:pt x="847" y="1915"/>
                </a:lnTo>
                <a:lnTo>
                  <a:pt x="827" y="1904"/>
                </a:lnTo>
                <a:lnTo>
                  <a:pt x="809" y="1892"/>
                </a:lnTo>
                <a:lnTo>
                  <a:pt x="780" y="1871"/>
                </a:lnTo>
                <a:lnTo>
                  <a:pt x="770" y="1864"/>
                </a:lnTo>
                <a:lnTo>
                  <a:pt x="764" y="1861"/>
                </a:lnTo>
                <a:lnTo>
                  <a:pt x="764" y="1861"/>
                </a:lnTo>
                <a:lnTo>
                  <a:pt x="746" y="1858"/>
                </a:lnTo>
                <a:lnTo>
                  <a:pt x="713" y="1849"/>
                </a:lnTo>
                <a:lnTo>
                  <a:pt x="633" y="1827"/>
                </a:lnTo>
                <a:lnTo>
                  <a:pt x="633" y="1827"/>
                </a:lnTo>
                <a:lnTo>
                  <a:pt x="611" y="1820"/>
                </a:lnTo>
                <a:lnTo>
                  <a:pt x="583" y="1808"/>
                </a:lnTo>
                <a:lnTo>
                  <a:pt x="523" y="1780"/>
                </a:lnTo>
                <a:lnTo>
                  <a:pt x="471" y="1756"/>
                </a:lnTo>
                <a:lnTo>
                  <a:pt x="449" y="1745"/>
                </a:lnTo>
                <a:lnTo>
                  <a:pt x="449" y="1745"/>
                </a:lnTo>
                <a:lnTo>
                  <a:pt x="458" y="1703"/>
                </a:lnTo>
                <a:lnTo>
                  <a:pt x="466" y="1669"/>
                </a:lnTo>
                <a:lnTo>
                  <a:pt x="473" y="1638"/>
                </a:lnTo>
                <a:lnTo>
                  <a:pt x="473" y="1638"/>
                </a:lnTo>
                <a:lnTo>
                  <a:pt x="474" y="1632"/>
                </a:lnTo>
                <a:lnTo>
                  <a:pt x="472" y="1627"/>
                </a:lnTo>
                <a:lnTo>
                  <a:pt x="470" y="1623"/>
                </a:lnTo>
                <a:lnTo>
                  <a:pt x="465" y="1620"/>
                </a:lnTo>
                <a:lnTo>
                  <a:pt x="459" y="1616"/>
                </a:lnTo>
                <a:lnTo>
                  <a:pt x="451" y="1614"/>
                </a:lnTo>
                <a:lnTo>
                  <a:pt x="433" y="1610"/>
                </a:lnTo>
                <a:lnTo>
                  <a:pt x="414" y="1606"/>
                </a:lnTo>
                <a:lnTo>
                  <a:pt x="393" y="1603"/>
                </a:lnTo>
                <a:lnTo>
                  <a:pt x="374" y="1597"/>
                </a:lnTo>
                <a:lnTo>
                  <a:pt x="364" y="1593"/>
                </a:lnTo>
                <a:lnTo>
                  <a:pt x="357" y="1589"/>
                </a:lnTo>
                <a:lnTo>
                  <a:pt x="357" y="1589"/>
                </a:lnTo>
                <a:lnTo>
                  <a:pt x="350" y="1586"/>
                </a:lnTo>
                <a:lnTo>
                  <a:pt x="342" y="1582"/>
                </a:lnTo>
                <a:lnTo>
                  <a:pt x="329" y="1577"/>
                </a:lnTo>
                <a:lnTo>
                  <a:pt x="317" y="1574"/>
                </a:lnTo>
                <a:lnTo>
                  <a:pt x="307" y="1570"/>
                </a:lnTo>
                <a:lnTo>
                  <a:pt x="303" y="1569"/>
                </a:lnTo>
                <a:lnTo>
                  <a:pt x="300" y="1565"/>
                </a:lnTo>
                <a:lnTo>
                  <a:pt x="296" y="1561"/>
                </a:lnTo>
                <a:lnTo>
                  <a:pt x="294" y="1558"/>
                </a:lnTo>
                <a:lnTo>
                  <a:pt x="293" y="1552"/>
                </a:lnTo>
                <a:lnTo>
                  <a:pt x="293" y="1544"/>
                </a:lnTo>
                <a:lnTo>
                  <a:pt x="293" y="1536"/>
                </a:lnTo>
                <a:lnTo>
                  <a:pt x="294" y="1526"/>
                </a:lnTo>
                <a:lnTo>
                  <a:pt x="294" y="1526"/>
                </a:lnTo>
                <a:lnTo>
                  <a:pt x="296" y="1515"/>
                </a:lnTo>
                <a:lnTo>
                  <a:pt x="300" y="1506"/>
                </a:lnTo>
                <a:lnTo>
                  <a:pt x="306" y="1496"/>
                </a:lnTo>
                <a:lnTo>
                  <a:pt x="311" y="1487"/>
                </a:lnTo>
                <a:lnTo>
                  <a:pt x="323" y="1470"/>
                </a:lnTo>
                <a:lnTo>
                  <a:pt x="334" y="1455"/>
                </a:lnTo>
                <a:lnTo>
                  <a:pt x="338" y="1447"/>
                </a:lnTo>
                <a:lnTo>
                  <a:pt x="340" y="1439"/>
                </a:lnTo>
                <a:lnTo>
                  <a:pt x="341" y="1432"/>
                </a:lnTo>
                <a:lnTo>
                  <a:pt x="340" y="1424"/>
                </a:lnTo>
                <a:lnTo>
                  <a:pt x="336" y="1416"/>
                </a:lnTo>
                <a:lnTo>
                  <a:pt x="330" y="1407"/>
                </a:lnTo>
                <a:lnTo>
                  <a:pt x="322" y="1399"/>
                </a:lnTo>
                <a:lnTo>
                  <a:pt x="309" y="1390"/>
                </a:lnTo>
                <a:lnTo>
                  <a:pt x="309" y="1390"/>
                </a:lnTo>
                <a:lnTo>
                  <a:pt x="282" y="1373"/>
                </a:lnTo>
                <a:lnTo>
                  <a:pt x="260" y="1356"/>
                </a:lnTo>
                <a:lnTo>
                  <a:pt x="242" y="1342"/>
                </a:lnTo>
                <a:lnTo>
                  <a:pt x="227" y="1327"/>
                </a:lnTo>
                <a:lnTo>
                  <a:pt x="217" y="1314"/>
                </a:lnTo>
                <a:lnTo>
                  <a:pt x="208" y="1302"/>
                </a:lnTo>
                <a:lnTo>
                  <a:pt x="202" y="1290"/>
                </a:lnTo>
                <a:lnTo>
                  <a:pt x="197" y="1279"/>
                </a:lnTo>
                <a:lnTo>
                  <a:pt x="197" y="1279"/>
                </a:lnTo>
                <a:lnTo>
                  <a:pt x="194" y="1269"/>
                </a:lnTo>
                <a:lnTo>
                  <a:pt x="190" y="1262"/>
                </a:lnTo>
                <a:lnTo>
                  <a:pt x="187" y="1256"/>
                </a:lnTo>
                <a:lnTo>
                  <a:pt x="185" y="1247"/>
                </a:lnTo>
                <a:lnTo>
                  <a:pt x="184" y="1237"/>
                </a:lnTo>
                <a:lnTo>
                  <a:pt x="184" y="1223"/>
                </a:lnTo>
                <a:lnTo>
                  <a:pt x="185" y="1203"/>
                </a:lnTo>
                <a:lnTo>
                  <a:pt x="187" y="1177"/>
                </a:lnTo>
                <a:lnTo>
                  <a:pt x="187" y="1177"/>
                </a:lnTo>
                <a:lnTo>
                  <a:pt x="191" y="1149"/>
                </a:lnTo>
                <a:lnTo>
                  <a:pt x="196" y="1127"/>
                </a:lnTo>
                <a:lnTo>
                  <a:pt x="198" y="1110"/>
                </a:lnTo>
                <a:lnTo>
                  <a:pt x="198" y="1102"/>
                </a:lnTo>
                <a:lnTo>
                  <a:pt x="198" y="1094"/>
                </a:lnTo>
                <a:lnTo>
                  <a:pt x="197" y="1087"/>
                </a:lnTo>
                <a:lnTo>
                  <a:pt x="195" y="1080"/>
                </a:lnTo>
                <a:lnTo>
                  <a:pt x="190" y="1072"/>
                </a:lnTo>
                <a:lnTo>
                  <a:pt x="185" y="1065"/>
                </a:lnTo>
                <a:lnTo>
                  <a:pt x="178" y="1057"/>
                </a:lnTo>
                <a:lnTo>
                  <a:pt x="168" y="1047"/>
                </a:lnTo>
                <a:lnTo>
                  <a:pt x="144" y="1026"/>
                </a:lnTo>
                <a:lnTo>
                  <a:pt x="144" y="1026"/>
                </a:lnTo>
                <a:lnTo>
                  <a:pt x="98" y="989"/>
                </a:lnTo>
                <a:lnTo>
                  <a:pt x="71" y="968"/>
                </a:lnTo>
                <a:lnTo>
                  <a:pt x="57" y="958"/>
                </a:lnTo>
                <a:lnTo>
                  <a:pt x="57" y="958"/>
                </a:lnTo>
                <a:lnTo>
                  <a:pt x="53" y="966"/>
                </a:lnTo>
                <a:lnTo>
                  <a:pt x="48" y="970"/>
                </a:lnTo>
                <a:lnTo>
                  <a:pt x="45" y="974"/>
                </a:lnTo>
                <a:lnTo>
                  <a:pt x="41" y="975"/>
                </a:lnTo>
                <a:lnTo>
                  <a:pt x="39" y="974"/>
                </a:lnTo>
                <a:lnTo>
                  <a:pt x="36" y="973"/>
                </a:lnTo>
                <a:lnTo>
                  <a:pt x="34" y="968"/>
                </a:lnTo>
                <a:lnTo>
                  <a:pt x="32" y="962"/>
                </a:lnTo>
                <a:lnTo>
                  <a:pt x="30" y="955"/>
                </a:lnTo>
                <a:lnTo>
                  <a:pt x="28" y="929"/>
                </a:lnTo>
                <a:lnTo>
                  <a:pt x="28" y="929"/>
                </a:lnTo>
                <a:lnTo>
                  <a:pt x="26" y="901"/>
                </a:lnTo>
                <a:lnTo>
                  <a:pt x="26" y="878"/>
                </a:lnTo>
                <a:lnTo>
                  <a:pt x="30" y="839"/>
                </a:lnTo>
                <a:lnTo>
                  <a:pt x="30" y="822"/>
                </a:lnTo>
                <a:lnTo>
                  <a:pt x="31" y="803"/>
                </a:lnTo>
                <a:lnTo>
                  <a:pt x="30" y="781"/>
                </a:lnTo>
                <a:lnTo>
                  <a:pt x="28" y="754"/>
                </a:lnTo>
                <a:lnTo>
                  <a:pt x="28" y="754"/>
                </a:lnTo>
                <a:lnTo>
                  <a:pt x="25" y="741"/>
                </a:lnTo>
                <a:lnTo>
                  <a:pt x="23" y="728"/>
                </a:lnTo>
                <a:lnTo>
                  <a:pt x="16" y="707"/>
                </a:lnTo>
                <a:lnTo>
                  <a:pt x="8" y="690"/>
                </a:lnTo>
                <a:lnTo>
                  <a:pt x="2" y="677"/>
                </a:lnTo>
                <a:lnTo>
                  <a:pt x="0" y="671"/>
                </a:lnTo>
                <a:lnTo>
                  <a:pt x="0" y="665"/>
                </a:lnTo>
                <a:lnTo>
                  <a:pt x="0" y="659"/>
                </a:lnTo>
                <a:lnTo>
                  <a:pt x="2" y="654"/>
                </a:lnTo>
                <a:lnTo>
                  <a:pt x="5" y="648"/>
                </a:lnTo>
                <a:lnTo>
                  <a:pt x="11" y="642"/>
                </a:lnTo>
                <a:lnTo>
                  <a:pt x="18" y="635"/>
                </a:lnTo>
                <a:lnTo>
                  <a:pt x="28" y="628"/>
                </a:lnTo>
                <a:lnTo>
                  <a:pt x="28" y="628"/>
                </a:lnTo>
                <a:lnTo>
                  <a:pt x="48" y="616"/>
                </a:lnTo>
                <a:lnTo>
                  <a:pt x="65" y="606"/>
                </a:lnTo>
                <a:lnTo>
                  <a:pt x="79" y="599"/>
                </a:lnTo>
                <a:lnTo>
                  <a:pt x="91" y="591"/>
                </a:lnTo>
                <a:lnTo>
                  <a:pt x="100" y="582"/>
                </a:lnTo>
                <a:lnTo>
                  <a:pt x="105" y="577"/>
                </a:lnTo>
                <a:lnTo>
                  <a:pt x="110" y="571"/>
                </a:lnTo>
                <a:lnTo>
                  <a:pt x="117" y="557"/>
                </a:lnTo>
                <a:lnTo>
                  <a:pt x="125" y="536"/>
                </a:lnTo>
                <a:lnTo>
                  <a:pt x="125" y="536"/>
                </a:lnTo>
                <a:lnTo>
                  <a:pt x="131" y="513"/>
                </a:lnTo>
                <a:lnTo>
                  <a:pt x="135" y="493"/>
                </a:lnTo>
                <a:lnTo>
                  <a:pt x="138" y="476"/>
                </a:lnTo>
                <a:lnTo>
                  <a:pt x="141" y="463"/>
                </a:lnTo>
                <a:lnTo>
                  <a:pt x="144" y="458"/>
                </a:lnTo>
                <a:lnTo>
                  <a:pt x="146" y="453"/>
                </a:lnTo>
                <a:lnTo>
                  <a:pt x="149" y="450"/>
                </a:lnTo>
                <a:lnTo>
                  <a:pt x="152" y="447"/>
                </a:lnTo>
                <a:lnTo>
                  <a:pt x="156" y="446"/>
                </a:lnTo>
                <a:lnTo>
                  <a:pt x="161" y="446"/>
                </a:lnTo>
                <a:lnTo>
                  <a:pt x="166" y="446"/>
                </a:lnTo>
                <a:lnTo>
                  <a:pt x="173" y="449"/>
                </a:lnTo>
                <a:lnTo>
                  <a:pt x="173" y="449"/>
                </a:lnTo>
                <a:lnTo>
                  <a:pt x="299" y="497"/>
                </a:lnTo>
                <a:lnTo>
                  <a:pt x="299" y="497"/>
                </a:lnTo>
                <a:lnTo>
                  <a:pt x="298" y="495"/>
                </a:lnTo>
                <a:lnTo>
                  <a:pt x="294" y="487"/>
                </a:lnTo>
                <a:lnTo>
                  <a:pt x="290" y="478"/>
                </a:lnTo>
                <a:lnTo>
                  <a:pt x="289" y="472"/>
                </a:lnTo>
                <a:lnTo>
                  <a:pt x="289" y="464"/>
                </a:lnTo>
                <a:lnTo>
                  <a:pt x="289" y="458"/>
                </a:lnTo>
                <a:lnTo>
                  <a:pt x="292" y="451"/>
                </a:lnTo>
                <a:lnTo>
                  <a:pt x="294" y="445"/>
                </a:lnTo>
                <a:lnTo>
                  <a:pt x="299" y="438"/>
                </a:lnTo>
                <a:lnTo>
                  <a:pt x="305" y="432"/>
                </a:lnTo>
                <a:lnTo>
                  <a:pt x="313" y="426"/>
                </a:lnTo>
                <a:lnTo>
                  <a:pt x="324" y="419"/>
                </a:lnTo>
                <a:lnTo>
                  <a:pt x="338" y="415"/>
                </a:lnTo>
                <a:lnTo>
                  <a:pt x="338" y="415"/>
                </a:lnTo>
                <a:lnTo>
                  <a:pt x="366" y="407"/>
                </a:lnTo>
                <a:lnTo>
                  <a:pt x="389" y="402"/>
                </a:lnTo>
                <a:lnTo>
                  <a:pt x="426" y="399"/>
                </a:lnTo>
                <a:lnTo>
                  <a:pt x="438" y="396"/>
                </a:lnTo>
                <a:lnTo>
                  <a:pt x="444" y="395"/>
                </a:lnTo>
                <a:lnTo>
                  <a:pt x="449" y="393"/>
                </a:lnTo>
                <a:lnTo>
                  <a:pt x="453" y="390"/>
                </a:lnTo>
                <a:lnTo>
                  <a:pt x="455" y="387"/>
                </a:lnTo>
                <a:lnTo>
                  <a:pt x="458" y="382"/>
                </a:lnTo>
                <a:lnTo>
                  <a:pt x="459" y="376"/>
                </a:lnTo>
                <a:lnTo>
                  <a:pt x="459" y="376"/>
                </a:lnTo>
                <a:lnTo>
                  <a:pt x="459" y="370"/>
                </a:lnTo>
                <a:lnTo>
                  <a:pt x="458" y="365"/>
                </a:lnTo>
                <a:lnTo>
                  <a:pt x="456" y="361"/>
                </a:lnTo>
                <a:lnTo>
                  <a:pt x="454" y="359"/>
                </a:lnTo>
                <a:lnTo>
                  <a:pt x="447" y="353"/>
                </a:lnTo>
                <a:lnTo>
                  <a:pt x="442" y="347"/>
                </a:lnTo>
                <a:lnTo>
                  <a:pt x="439" y="343"/>
                </a:lnTo>
                <a:lnTo>
                  <a:pt x="438" y="339"/>
                </a:lnTo>
                <a:lnTo>
                  <a:pt x="438" y="333"/>
                </a:lnTo>
                <a:lnTo>
                  <a:pt x="439" y="326"/>
                </a:lnTo>
                <a:lnTo>
                  <a:pt x="442" y="318"/>
                </a:lnTo>
                <a:lnTo>
                  <a:pt x="447" y="307"/>
                </a:lnTo>
                <a:lnTo>
                  <a:pt x="454" y="293"/>
                </a:lnTo>
                <a:lnTo>
                  <a:pt x="464" y="279"/>
                </a:lnTo>
                <a:lnTo>
                  <a:pt x="464" y="279"/>
                </a:lnTo>
                <a:lnTo>
                  <a:pt x="473" y="263"/>
                </a:lnTo>
                <a:lnTo>
                  <a:pt x="482" y="246"/>
                </a:lnTo>
                <a:lnTo>
                  <a:pt x="490" y="230"/>
                </a:lnTo>
                <a:lnTo>
                  <a:pt x="496" y="216"/>
                </a:lnTo>
                <a:lnTo>
                  <a:pt x="507" y="185"/>
                </a:lnTo>
                <a:lnTo>
                  <a:pt x="518" y="159"/>
                </a:lnTo>
                <a:lnTo>
                  <a:pt x="523" y="148"/>
                </a:lnTo>
                <a:lnTo>
                  <a:pt x="529" y="135"/>
                </a:lnTo>
                <a:lnTo>
                  <a:pt x="535" y="126"/>
                </a:lnTo>
                <a:lnTo>
                  <a:pt x="544" y="117"/>
                </a:lnTo>
                <a:lnTo>
                  <a:pt x="552" y="109"/>
                </a:lnTo>
                <a:lnTo>
                  <a:pt x="563" y="103"/>
                </a:lnTo>
                <a:lnTo>
                  <a:pt x="575" y="98"/>
                </a:lnTo>
                <a:lnTo>
                  <a:pt x="590" y="94"/>
                </a:lnTo>
                <a:lnTo>
                  <a:pt x="590" y="94"/>
                </a:lnTo>
                <a:lnTo>
                  <a:pt x="640" y="84"/>
                </a:lnTo>
                <a:lnTo>
                  <a:pt x="678" y="77"/>
                </a:lnTo>
                <a:lnTo>
                  <a:pt x="754" y="60"/>
                </a:lnTo>
                <a:lnTo>
                  <a:pt x="754" y="60"/>
                </a:lnTo>
                <a:lnTo>
                  <a:pt x="766" y="57"/>
                </a:lnTo>
                <a:lnTo>
                  <a:pt x="777" y="53"/>
                </a:lnTo>
                <a:lnTo>
                  <a:pt x="788" y="48"/>
                </a:lnTo>
                <a:lnTo>
                  <a:pt x="798" y="43"/>
                </a:lnTo>
                <a:lnTo>
                  <a:pt x="816" y="31"/>
                </a:lnTo>
                <a:lnTo>
                  <a:pt x="833" y="20"/>
                </a:lnTo>
                <a:lnTo>
                  <a:pt x="849" y="10"/>
                </a:lnTo>
                <a:lnTo>
                  <a:pt x="857" y="6"/>
                </a:lnTo>
                <a:lnTo>
                  <a:pt x="866" y="3"/>
                </a:lnTo>
                <a:lnTo>
                  <a:pt x="875" y="1"/>
                </a:lnTo>
                <a:lnTo>
                  <a:pt x="884" y="0"/>
                </a:lnTo>
                <a:lnTo>
                  <a:pt x="893" y="0"/>
                </a:lnTo>
                <a:lnTo>
                  <a:pt x="904" y="2"/>
                </a:lnTo>
                <a:lnTo>
                  <a:pt x="904" y="2"/>
                </a:lnTo>
                <a:lnTo>
                  <a:pt x="915" y="4"/>
                </a:lnTo>
                <a:lnTo>
                  <a:pt x="927" y="6"/>
                </a:lnTo>
                <a:lnTo>
                  <a:pt x="950" y="8"/>
                </a:lnTo>
                <a:lnTo>
                  <a:pt x="973" y="8"/>
                </a:lnTo>
                <a:lnTo>
                  <a:pt x="994" y="8"/>
                </a:lnTo>
                <a:lnTo>
                  <a:pt x="1012" y="8"/>
                </a:lnTo>
                <a:lnTo>
                  <a:pt x="1027" y="10"/>
                </a:lnTo>
                <a:lnTo>
                  <a:pt x="1033" y="12"/>
                </a:lnTo>
                <a:lnTo>
                  <a:pt x="1036" y="14"/>
                </a:lnTo>
                <a:lnTo>
                  <a:pt x="1039" y="18"/>
                </a:lnTo>
                <a:lnTo>
                  <a:pt x="1040" y="21"/>
                </a:lnTo>
                <a:lnTo>
                  <a:pt x="1040" y="21"/>
                </a:lnTo>
                <a:lnTo>
                  <a:pt x="1040" y="26"/>
                </a:lnTo>
                <a:lnTo>
                  <a:pt x="1042" y="32"/>
                </a:lnTo>
                <a:lnTo>
                  <a:pt x="1047" y="48"/>
                </a:lnTo>
                <a:lnTo>
                  <a:pt x="1065" y="86"/>
                </a:lnTo>
                <a:lnTo>
                  <a:pt x="1075" y="108"/>
                </a:lnTo>
                <a:lnTo>
                  <a:pt x="1085" y="129"/>
                </a:lnTo>
                <a:lnTo>
                  <a:pt x="1093" y="151"/>
                </a:lnTo>
                <a:lnTo>
                  <a:pt x="1098" y="172"/>
                </a:lnTo>
                <a:lnTo>
                  <a:pt x="1098" y="172"/>
                </a:lnTo>
                <a:lnTo>
                  <a:pt x="1102" y="206"/>
                </a:lnTo>
                <a:lnTo>
                  <a:pt x="1109" y="265"/>
                </a:lnTo>
                <a:lnTo>
                  <a:pt x="1114" y="301"/>
                </a:lnTo>
                <a:lnTo>
                  <a:pt x="1121" y="341"/>
                </a:lnTo>
                <a:lnTo>
                  <a:pt x="1130" y="383"/>
                </a:lnTo>
                <a:lnTo>
                  <a:pt x="1139" y="427"/>
                </a:lnTo>
                <a:lnTo>
                  <a:pt x="1151" y="473"/>
                </a:lnTo>
                <a:lnTo>
                  <a:pt x="1167" y="518"/>
                </a:lnTo>
                <a:lnTo>
                  <a:pt x="1176" y="541"/>
                </a:lnTo>
                <a:lnTo>
                  <a:pt x="1185" y="563"/>
                </a:lnTo>
                <a:lnTo>
                  <a:pt x="1195" y="585"/>
                </a:lnTo>
                <a:lnTo>
                  <a:pt x="1206" y="605"/>
                </a:lnTo>
                <a:lnTo>
                  <a:pt x="1218" y="626"/>
                </a:lnTo>
                <a:lnTo>
                  <a:pt x="1230" y="646"/>
                </a:lnTo>
                <a:lnTo>
                  <a:pt x="1243" y="665"/>
                </a:lnTo>
                <a:lnTo>
                  <a:pt x="1258" y="683"/>
                </a:lnTo>
                <a:lnTo>
                  <a:pt x="1274" y="701"/>
                </a:lnTo>
                <a:lnTo>
                  <a:pt x="1289" y="717"/>
                </a:lnTo>
                <a:lnTo>
                  <a:pt x="1308" y="731"/>
                </a:lnTo>
                <a:lnTo>
                  <a:pt x="1326" y="745"/>
                </a:lnTo>
                <a:lnTo>
                  <a:pt x="1326" y="745"/>
                </a:lnTo>
                <a:lnTo>
                  <a:pt x="1345" y="757"/>
                </a:lnTo>
                <a:lnTo>
                  <a:pt x="1366" y="769"/>
                </a:lnTo>
                <a:lnTo>
                  <a:pt x="1386" y="780"/>
                </a:lnTo>
                <a:lnTo>
                  <a:pt x="1407" y="790"/>
                </a:lnTo>
                <a:lnTo>
                  <a:pt x="1429" y="798"/>
                </a:lnTo>
                <a:lnTo>
                  <a:pt x="1451" y="808"/>
                </a:lnTo>
                <a:lnTo>
                  <a:pt x="1495" y="822"/>
                </a:lnTo>
                <a:lnTo>
                  <a:pt x="1540" y="836"/>
                </a:lnTo>
                <a:lnTo>
                  <a:pt x="1585" y="845"/>
                </a:lnTo>
                <a:lnTo>
                  <a:pt x="1629" y="854"/>
                </a:lnTo>
                <a:lnTo>
                  <a:pt x="1671" y="861"/>
                </a:lnTo>
                <a:lnTo>
                  <a:pt x="1711" y="866"/>
                </a:lnTo>
                <a:lnTo>
                  <a:pt x="1747" y="870"/>
                </a:lnTo>
                <a:lnTo>
                  <a:pt x="1780" y="873"/>
                </a:lnTo>
                <a:lnTo>
                  <a:pt x="1808" y="875"/>
                </a:lnTo>
                <a:lnTo>
                  <a:pt x="1849" y="876"/>
                </a:lnTo>
                <a:lnTo>
                  <a:pt x="1863" y="876"/>
                </a:lnTo>
                <a:lnTo>
                  <a:pt x="2706" y="900"/>
                </a:lnTo>
                <a:lnTo>
                  <a:pt x="2706" y="900"/>
                </a:lnTo>
                <a:lnTo>
                  <a:pt x="2745" y="895"/>
                </a:lnTo>
                <a:lnTo>
                  <a:pt x="2786" y="892"/>
                </a:lnTo>
                <a:lnTo>
                  <a:pt x="2833" y="889"/>
                </a:lnTo>
                <a:lnTo>
                  <a:pt x="2858" y="889"/>
                </a:lnTo>
                <a:lnTo>
                  <a:pt x="2882" y="889"/>
                </a:lnTo>
                <a:lnTo>
                  <a:pt x="2905" y="889"/>
                </a:lnTo>
                <a:lnTo>
                  <a:pt x="2927" y="892"/>
                </a:lnTo>
                <a:lnTo>
                  <a:pt x="2946" y="895"/>
                </a:lnTo>
                <a:lnTo>
                  <a:pt x="2962" y="900"/>
                </a:lnTo>
                <a:lnTo>
                  <a:pt x="2969" y="902"/>
                </a:lnTo>
                <a:lnTo>
                  <a:pt x="2974" y="906"/>
                </a:lnTo>
                <a:lnTo>
                  <a:pt x="2979" y="910"/>
                </a:lnTo>
                <a:lnTo>
                  <a:pt x="2982" y="915"/>
                </a:lnTo>
                <a:lnTo>
                  <a:pt x="2982" y="915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3">
            <a:extLst>
              <a:ext uri="{FF2B5EF4-FFF2-40B4-BE49-F238E27FC236}">
                <a16:creationId xmlns:a16="http://schemas.microsoft.com/office/drawing/2014/main" id="{24075A6A-C152-4B06-907A-5103D70E1946}"/>
              </a:ext>
            </a:extLst>
          </p:cNvPr>
          <p:cNvSpPr>
            <a:spLocks/>
          </p:cNvSpPr>
          <p:nvPr/>
        </p:nvSpPr>
        <p:spPr bwMode="auto">
          <a:xfrm>
            <a:off x="3884391" y="1060075"/>
            <a:ext cx="2027212" cy="2368925"/>
          </a:xfrm>
          <a:custGeom>
            <a:avLst/>
            <a:gdLst>
              <a:gd name="T0" fmla="*/ 714 w 967"/>
              <a:gd name="T1" fmla="*/ 772 h 1130"/>
              <a:gd name="T2" fmla="*/ 725 w 967"/>
              <a:gd name="T3" fmla="*/ 871 h 1130"/>
              <a:gd name="T4" fmla="*/ 739 w 967"/>
              <a:gd name="T5" fmla="*/ 931 h 1130"/>
              <a:gd name="T6" fmla="*/ 812 w 967"/>
              <a:gd name="T7" fmla="*/ 1096 h 1130"/>
              <a:gd name="T8" fmla="*/ 827 w 967"/>
              <a:gd name="T9" fmla="*/ 1129 h 1130"/>
              <a:gd name="T10" fmla="*/ 841 w 967"/>
              <a:gd name="T11" fmla="*/ 1128 h 1130"/>
              <a:gd name="T12" fmla="*/ 846 w 967"/>
              <a:gd name="T13" fmla="*/ 1111 h 1130"/>
              <a:gd name="T14" fmla="*/ 812 w 967"/>
              <a:gd name="T15" fmla="*/ 1058 h 1130"/>
              <a:gd name="T16" fmla="*/ 758 w 967"/>
              <a:gd name="T17" fmla="*/ 933 h 1130"/>
              <a:gd name="T18" fmla="*/ 743 w 967"/>
              <a:gd name="T19" fmla="*/ 861 h 1130"/>
              <a:gd name="T20" fmla="*/ 739 w 967"/>
              <a:gd name="T21" fmla="*/ 817 h 1130"/>
              <a:gd name="T22" fmla="*/ 715 w 967"/>
              <a:gd name="T23" fmla="*/ 693 h 1130"/>
              <a:gd name="T24" fmla="*/ 705 w 967"/>
              <a:gd name="T25" fmla="*/ 601 h 1130"/>
              <a:gd name="T26" fmla="*/ 711 w 967"/>
              <a:gd name="T27" fmla="*/ 491 h 1130"/>
              <a:gd name="T28" fmla="*/ 728 w 967"/>
              <a:gd name="T29" fmla="*/ 424 h 1130"/>
              <a:gd name="T30" fmla="*/ 761 w 967"/>
              <a:gd name="T31" fmla="*/ 352 h 1130"/>
              <a:gd name="T32" fmla="*/ 831 w 967"/>
              <a:gd name="T33" fmla="*/ 271 h 1130"/>
              <a:gd name="T34" fmla="*/ 898 w 967"/>
              <a:gd name="T35" fmla="*/ 197 h 1130"/>
              <a:gd name="T36" fmla="*/ 967 w 967"/>
              <a:gd name="T37" fmla="*/ 79 h 1130"/>
              <a:gd name="T38" fmla="*/ 958 w 967"/>
              <a:gd name="T39" fmla="*/ 58 h 1130"/>
              <a:gd name="T40" fmla="*/ 910 w 967"/>
              <a:gd name="T41" fmla="*/ 15 h 1130"/>
              <a:gd name="T42" fmla="*/ 870 w 967"/>
              <a:gd name="T43" fmla="*/ 4 h 1130"/>
              <a:gd name="T44" fmla="*/ 773 w 967"/>
              <a:gd name="T45" fmla="*/ 4 h 1130"/>
              <a:gd name="T46" fmla="*/ 705 w 967"/>
              <a:gd name="T47" fmla="*/ 4 h 1130"/>
              <a:gd name="T48" fmla="*/ 666 w 967"/>
              <a:gd name="T49" fmla="*/ 19 h 1130"/>
              <a:gd name="T50" fmla="*/ 603 w 967"/>
              <a:gd name="T51" fmla="*/ 48 h 1130"/>
              <a:gd name="T52" fmla="*/ 566 w 967"/>
              <a:gd name="T53" fmla="*/ 51 h 1130"/>
              <a:gd name="T54" fmla="*/ 541 w 967"/>
              <a:gd name="T55" fmla="*/ 68 h 1130"/>
              <a:gd name="T56" fmla="*/ 511 w 967"/>
              <a:gd name="T57" fmla="*/ 83 h 1130"/>
              <a:gd name="T58" fmla="*/ 424 w 967"/>
              <a:gd name="T59" fmla="*/ 92 h 1130"/>
              <a:gd name="T60" fmla="*/ 382 w 967"/>
              <a:gd name="T61" fmla="*/ 107 h 1130"/>
              <a:gd name="T62" fmla="*/ 362 w 967"/>
              <a:gd name="T63" fmla="*/ 136 h 1130"/>
              <a:gd name="T64" fmla="*/ 361 w 967"/>
              <a:gd name="T65" fmla="*/ 183 h 1130"/>
              <a:gd name="T66" fmla="*/ 373 w 967"/>
              <a:gd name="T67" fmla="*/ 261 h 1130"/>
              <a:gd name="T68" fmla="*/ 366 w 967"/>
              <a:gd name="T69" fmla="*/ 267 h 1130"/>
              <a:gd name="T70" fmla="*/ 316 w 967"/>
              <a:gd name="T71" fmla="*/ 246 h 1130"/>
              <a:gd name="T72" fmla="*/ 278 w 967"/>
              <a:gd name="T73" fmla="*/ 250 h 1130"/>
              <a:gd name="T74" fmla="*/ 221 w 967"/>
              <a:gd name="T75" fmla="*/ 284 h 1130"/>
              <a:gd name="T76" fmla="*/ 134 w 967"/>
              <a:gd name="T77" fmla="*/ 346 h 1130"/>
              <a:gd name="T78" fmla="*/ 77 w 967"/>
              <a:gd name="T79" fmla="*/ 368 h 1130"/>
              <a:gd name="T80" fmla="*/ 51 w 967"/>
              <a:gd name="T81" fmla="*/ 378 h 1130"/>
              <a:gd name="T82" fmla="*/ 48 w 967"/>
              <a:gd name="T83" fmla="*/ 403 h 1130"/>
              <a:gd name="T84" fmla="*/ 54 w 967"/>
              <a:gd name="T85" fmla="*/ 439 h 1130"/>
              <a:gd name="T86" fmla="*/ 54 w 967"/>
              <a:gd name="T87" fmla="*/ 467 h 1130"/>
              <a:gd name="T88" fmla="*/ 19 w 967"/>
              <a:gd name="T89" fmla="*/ 551 h 1130"/>
              <a:gd name="T90" fmla="*/ 21 w 967"/>
              <a:gd name="T91" fmla="*/ 595 h 1130"/>
              <a:gd name="T92" fmla="*/ 22 w 967"/>
              <a:gd name="T93" fmla="*/ 635 h 1130"/>
              <a:gd name="T94" fmla="*/ 3 w 967"/>
              <a:gd name="T95" fmla="*/ 659 h 1130"/>
              <a:gd name="T96" fmla="*/ 5 w 967"/>
              <a:gd name="T97" fmla="*/ 675 h 1130"/>
              <a:gd name="T98" fmla="*/ 38 w 967"/>
              <a:gd name="T99" fmla="*/ 690 h 1130"/>
              <a:gd name="T100" fmla="*/ 126 w 967"/>
              <a:gd name="T101" fmla="*/ 701 h 1130"/>
              <a:gd name="T102" fmla="*/ 241 w 967"/>
              <a:gd name="T103" fmla="*/ 680 h 1130"/>
              <a:gd name="T104" fmla="*/ 401 w 967"/>
              <a:gd name="T105" fmla="*/ 627 h 1130"/>
              <a:gd name="T106" fmla="*/ 435 w 967"/>
              <a:gd name="T107" fmla="*/ 616 h 1130"/>
              <a:gd name="T108" fmla="*/ 501 w 967"/>
              <a:gd name="T109" fmla="*/ 613 h 1130"/>
              <a:gd name="T110" fmla="*/ 555 w 967"/>
              <a:gd name="T111" fmla="*/ 621 h 1130"/>
              <a:gd name="T112" fmla="*/ 634 w 967"/>
              <a:gd name="T113" fmla="*/ 636 h 1130"/>
              <a:gd name="T114" fmla="*/ 654 w 967"/>
              <a:gd name="T115" fmla="*/ 641 h 1130"/>
              <a:gd name="T116" fmla="*/ 670 w 967"/>
              <a:gd name="T117" fmla="*/ 644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67" h="1130">
                <a:moveTo>
                  <a:pt x="681" y="669"/>
                </a:moveTo>
                <a:lnTo>
                  <a:pt x="681" y="669"/>
                </a:lnTo>
                <a:lnTo>
                  <a:pt x="694" y="707"/>
                </a:lnTo>
                <a:lnTo>
                  <a:pt x="705" y="741"/>
                </a:lnTo>
                <a:lnTo>
                  <a:pt x="714" y="772"/>
                </a:lnTo>
                <a:lnTo>
                  <a:pt x="720" y="805"/>
                </a:lnTo>
                <a:lnTo>
                  <a:pt x="720" y="805"/>
                </a:lnTo>
                <a:lnTo>
                  <a:pt x="722" y="822"/>
                </a:lnTo>
                <a:lnTo>
                  <a:pt x="722" y="838"/>
                </a:lnTo>
                <a:lnTo>
                  <a:pt x="725" y="871"/>
                </a:lnTo>
                <a:lnTo>
                  <a:pt x="726" y="886"/>
                </a:lnTo>
                <a:lnTo>
                  <a:pt x="728" y="902"/>
                </a:lnTo>
                <a:lnTo>
                  <a:pt x="733" y="917"/>
                </a:lnTo>
                <a:lnTo>
                  <a:pt x="739" y="931"/>
                </a:lnTo>
                <a:lnTo>
                  <a:pt x="739" y="931"/>
                </a:lnTo>
                <a:lnTo>
                  <a:pt x="758" y="973"/>
                </a:lnTo>
                <a:lnTo>
                  <a:pt x="781" y="1026"/>
                </a:lnTo>
                <a:lnTo>
                  <a:pt x="802" y="1075"/>
                </a:lnTo>
                <a:lnTo>
                  <a:pt x="812" y="1096"/>
                </a:lnTo>
                <a:lnTo>
                  <a:pt x="812" y="1096"/>
                </a:lnTo>
                <a:lnTo>
                  <a:pt x="814" y="1102"/>
                </a:lnTo>
                <a:lnTo>
                  <a:pt x="819" y="1115"/>
                </a:lnTo>
                <a:lnTo>
                  <a:pt x="821" y="1119"/>
                </a:lnTo>
                <a:lnTo>
                  <a:pt x="824" y="1124"/>
                </a:lnTo>
                <a:lnTo>
                  <a:pt x="827" y="1129"/>
                </a:lnTo>
                <a:lnTo>
                  <a:pt x="831" y="1130"/>
                </a:lnTo>
                <a:lnTo>
                  <a:pt x="831" y="1130"/>
                </a:lnTo>
                <a:lnTo>
                  <a:pt x="835" y="1130"/>
                </a:lnTo>
                <a:lnTo>
                  <a:pt x="838" y="1129"/>
                </a:lnTo>
                <a:lnTo>
                  <a:pt x="841" y="1128"/>
                </a:lnTo>
                <a:lnTo>
                  <a:pt x="842" y="1126"/>
                </a:lnTo>
                <a:lnTo>
                  <a:pt x="844" y="1121"/>
                </a:lnTo>
                <a:lnTo>
                  <a:pt x="846" y="1116"/>
                </a:lnTo>
                <a:lnTo>
                  <a:pt x="846" y="1116"/>
                </a:lnTo>
                <a:lnTo>
                  <a:pt x="846" y="1111"/>
                </a:lnTo>
                <a:lnTo>
                  <a:pt x="843" y="1102"/>
                </a:lnTo>
                <a:lnTo>
                  <a:pt x="836" y="1090"/>
                </a:lnTo>
                <a:lnTo>
                  <a:pt x="821" y="1072"/>
                </a:lnTo>
                <a:lnTo>
                  <a:pt x="821" y="1072"/>
                </a:lnTo>
                <a:lnTo>
                  <a:pt x="812" y="1058"/>
                </a:lnTo>
                <a:lnTo>
                  <a:pt x="801" y="1037"/>
                </a:lnTo>
                <a:lnTo>
                  <a:pt x="789" y="1011"/>
                </a:lnTo>
                <a:lnTo>
                  <a:pt x="778" y="985"/>
                </a:lnTo>
                <a:lnTo>
                  <a:pt x="767" y="958"/>
                </a:lnTo>
                <a:lnTo>
                  <a:pt x="758" y="933"/>
                </a:lnTo>
                <a:lnTo>
                  <a:pt x="752" y="912"/>
                </a:lnTo>
                <a:lnTo>
                  <a:pt x="749" y="897"/>
                </a:lnTo>
                <a:lnTo>
                  <a:pt x="749" y="897"/>
                </a:lnTo>
                <a:lnTo>
                  <a:pt x="745" y="878"/>
                </a:lnTo>
                <a:lnTo>
                  <a:pt x="743" y="861"/>
                </a:lnTo>
                <a:lnTo>
                  <a:pt x="739" y="845"/>
                </a:lnTo>
                <a:lnTo>
                  <a:pt x="739" y="838"/>
                </a:lnTo>
                <a:lnTo>
                  <a:pt x="739" y="829"/>
                </a:lnTo>
                <a:lnTo>
                  <a:pt x="739" y="829"/>
                </a:lnTo>
                <a:lnTo>
                  <a:pt x="739" y="817"/>
                </a:lnTo>
                <a:lnTo>
                  <a:pt x="735" y="801"/>
                </a:lnTo>
                <a:lnTo>
                  <a:pt x="727" y="759"/>
                </a:lnTo>
                <a:lnTo>
                  <a:pt x="719" y="719"/>
                </a:lnTo>
                <a:lnTo>
                  <a:pt x="716" y="703"/>
                </a:lnTo>
                <a:lnTo>
                  <a:pt x="715" y="693"/>
                </a:lnTo>
                <a:lnTo>
                  <a:pt x="715" y="693"/>
                </a:lnTo>
                <a:lnTo>
                  <a:pt x="714" y="676"/>
                </a:lnTo>
                <a:lnTo>
                  <a:pt x="710" y="652"/>
                </a:lnTo>
                <a:lnTo>
                  <a:pt x="708" y="627"/>
                </a:lnTo>
                <a:lnTo>
                  <a:pt x="705" y="601"/>
                </a:lnTo>
                <a:lnTo>
                  <a:pt x="705" y="601"/>
                </a:lnTo>
                <a:lnTo>
                  <a:pt x="705" y="571"/>
                </a:lnTo>
                <a:lnTo>
                  <a:pt x="706" y="531"/>
                </a:lnTo>
                <a:lnTo>
                  <a:pt x="709" y="511"/>
                </a:lnTo>
                <a:lnTo>
                  <a:pt x="711" y="491"/>
                </a:lnTo>
                <a:lnTo>
                  <a:pt x="715" y="473"/>
                </a:lnTo>
                <a:lnTo>
                  <a:pt x="720" y="456"/>
                </a:lnTo>
                <a:lnTo>
                  <a:pt x="720" y="456"/>
                </a:lnTo>
                <a:lnTo>
                  <a:pt x="725" y="440"/>
                </a:lnTo>
                <a:lnTo>
                  <a:pt x="728" y="424"/>
                </a:lnTo>
                <a:lnTo>
                  <a:pt x="733" y="407"/>
                </a:lnTo>
                <a:lnTo>
                  <a:pt x="742" y="388"/>
                </a:lnTo>
                <a:lnTo>
                  <a:pt x="746" y="377"/>
                </a:lnTo>
                <a:lnTo>
                  <a:pt x="752" y="365"/>
                </a:lnTo>
                <a:lnTo>
                  <a:pt x="761" y="352"/>
                </a:lnTo>
                <a:lnTo>
                  <a:pt x="771" y="339"/>
                </a:lnTo>
                <a:lnTo>
                  <a:pt x="783" y="323"/>
                </a:lnTo>
                <a:lnTo>
                  <a:pt x="796" y="308"/>
                </a:lnTo>
                <a:lnTo>
                  <a:pt x="813" y="291"/>
                </a:lnTo>
                <a:lnTo>
                  <a:pt x="831" y="271"/>
                </a:lnTo>
                <a:lnTo>
                  <a:pt x="831" y="271"/>
                </a:lnTo>
                <a:lnTo>
                  <a:pt x="851" y="252"/>
                </a:lnTo>
                <a:lnTo>
                  <a:pt x="867" y="232"/>
                </a:lnTo>
                <a:lnTo>
                  <a:pt x="883" y="214"/>
                </a:lnTo>
                <a:lnTo>
                  <a:pt x="898" y="197"/>
                </a:lnTo>
                <a:lnTo>
                  <a:pt x="922" y="164"/>
                </a:lnTo>
                <a:lnTo>
                  <a:pt x="940" y="136"/>
                </a:lnTo>
                <a:lnTo>
                  <a:pt x="953" y="112"/>
                </a:lnTo>
                <a:lnTo>
                  <a:pt x="962" y="93"/>
                </a:lnTo>
                <a:lnTo>
                  <a:pt x="967" y="79"/>
                </a:lnTo>
                <a:lnTo>
                  <a:pt x="967" y="75"/>
                </a:lnTo>
                <a:lnTo>
                  <a:pt x="967" y="72"/>
                </a:lnTo>
                <a:lnTo>
                  <a:pt x="967" y="72"/>
                </a:lnTo>
                <a:lnTo>
                  <a:pt x="964" y="66"/>
                </a:lnTo>
                <a:lnTo>
                  <a:pt x="958" y="58"/>
                </a:lnTo>
                <a:lnTo>
                  <a:pt x="951" y="47"/>
                </a:lnTo>
                <a:lnTo>
                  <a:pt x="939" y="36"/>
                </a:lnTo>
                <a:lnTo>
                  <a:pt x="926" y="25"/>
                </a:lnTo>
                <a:lnTo>
                  <a:pt x="918" y="20"/>
                </a:lnTo>
                <a:lnTo>
                  <a:pt x="910" y="15"/>
                </a:lnTo>
                <a:lnTo>
                  <a:pt x="900" y="11"/>
                </a:lnTo>
                <a:lnTo>
                  <a:pt x="890" y="8"/>
                </a:lnTo>
                <a:lnTo>
                  <a:pt x="881" y="5"/>
                </a:lnTo>
                <a:lnTo>
                  <a:pt x="870" y="4"/>
                </a:lnTo>
                <a:lnTo>
                  <a:pt x="870" y="4"/>
                </a:lnTo>
                <a:lnTo>
                  <a:pt x="834" y="2"/>
                </a:lnTo>
                <a:lnTo>
                  <a:pt x="809" y="0"/>
                </a:lnTo>
                <a:lnTo>
                  <a:pt x="791" y="0"/>
                </a:lnTo>
                <a:lnTo>
                  <a:pt x="773" y="4"/>
                </a:lnTo>
                <a:lnTo>
                  <a:pt x="773" y="4"/>
                </a:lnTo>
                <a:lnTo>
                  <a:pt x="763" y="5"/>
                </a:lnTo>
                <a:lnTo>
                  <a:pt x="754" y="7"/>
                </a:lnTo>
                <a:lnTo>
                  <a:pt x="735" y="5"/>
                </a:lnTo>
                <a:lnTo>
                  <a:pt x="719" y="4"/>
                </a:lnTo>
                <a:lnTo>
                  <a:pt x="705" y="4"/>
                </a:lnTo>
                <a:lnTo>
                  <a:pt x="705" y="4"/>
                </a:lnTo>
                <a:lnTo>
                  <a:pt x="696" y="5"/>
                </a:lnTo>
                <a:lnTo>
                  <a:pt x="689" y="7"/>
                </a:lnTo>
                <a:lnTo>
                  <a:pt x="681" y="10"/>
                </a:lnTo>
                <a:lnTo>
                  <a:pt x="666" y="19"/>
                </a:lnTo>
                <a:lnTo>
                  <a:pt x="666" y="19"/>
                </a:lnTo>
                <a:lnTo>
                  <a:pt x="649" y="28"/>
                </a:lnTo>
                <a:lnTo>
                  <a:pt x="635" y="37"/>
                </a:lnTo>
                <a:lnTo>
                  <a:pt x="619" y="43"/>
                </a:lnTo>
                <a:lnTo>
                  <a:pt x="603" y="48"/>
                </a:lnTo>
                <a:lnTo>
                  <a:pt x="603" y="48"/>
                </a:lnTo>
                <a:lnTo>
                  <a:pt x="589" y="50"/>
                </a:lnTo>
                <a:lnTo>
                  <a:pt x="577" y="50"/>
                </a:lnTo>
                <a:lnTo>
                  <a:pt x="572" y="50"/>
                </a:lnTo>
                <a:lnTo>
                  <a:pt x="566" y="51"/>
                </a:lnTo>
                <a:lnTo>
                  <a:pt x="561" y="54"/>
                </a:lnTo>
                <a:lnTo>
                  <a:pt x="555" y="58"/>
                </a:lnTo>
                <a:lnTo>
                  <a:pt x="555" y="58"/>
                </a:lnTo>
                <a:lnTo>
                  <a:pt x="547" y="65"/>
                </a:lnTo>
                <a:lnTo>
                  <a:pt x="541" y="68"/>
                </a:lnTo>
                <a:lnTo>
                  <a:pt x="534" y="73"/>
                </a:lnTo>
                <a:lnTo>
                  <a:pt x="526" y="77"/>
                </a:lnTo>
                <a:lnTo>
                  <a:pt x="526" y="77"/>
                </a:lnTo>
                <a:lnTo>
                  <a:pt x="517" y="81"/>
                </a:lnTo>
                <a:lnTo>
                  <a:pt x="511" y="83"/>
                </a:lnTo>
                <a:lnTo>
                  <a:pt x="502" y="85"/>
                </a:lnTo>
                <a:lnTo>
                  <a:pt x="482" y="87"/>
                </a:lnTo>
                <a:lnTo>
                  <a:pt x="482" y="87"/>
                </a:lnTo>
                <a:lnTo>
                  <a:pt x="444" y="89"/>
                </a:lnTo>
                <a:lnTo>
                  <a:pt x="424" y="92"/>
                </a:lnTo>
                <a:lnTo>
                  <a:pt x="424" y="92"/>
                </a:lnTo>
                <a:lnTo>
                  <a:pt x="412" y="94"/>
                </a:lnTo>
                <a:lnTo>
                  <a:pt x="402" y="96"/>
                </a:lnTo>
                <a:lnTo>
                  <a:pt x="392" y="101"/>
                </a:lnTo>
                <a:lnTo>
                  <a:pt x="382" y="107"/>
                </a:lnTo>
                <a:lnTo>
                  <a:pt x="377" y="112"/>
                </a:lnTo>
                <a:lnTo>
                  <a:pt x="372" y="117"/>
                </a:lnTo>
                <a:lnTo>
                  <a:pt x="369" y="123"/>
                </a:lnTo>
                <a:lnTo>
                  <a:pt x="365" y="129"/>
                </a:lnTo>
                <a:lnTo>
                  <a:pt x="362" y="136"/>
                </a:lnTo>
                <a:lnTo>
                  <a:pt x="361" y="145"/>
                </a:lnTo>
                <a:lnTo>
                  <a:pt x="361" y="145"/>
                </a:lnTo>
                <a:lnTo>
                  <a:pt x="360" y="153"/>
                </a:lnTo>
                <a:lnTo>
                  <a:pt x="360" y="163"/>
                </a:lnTo>
                <a:lnTo>
                  <a:pt x="361" y="183"/>
                </a:lnTo>
                <a:lnTo>
                  <a:pt x="365" y="202"/>
                </a:lnTo>
                <a:lnTo>
                  <a:pt x="369" y="221"/>
                </a:lnTo>
                <a:lnTo>
                  <a:pt x="371" y="237"/>
                </a:lnTo>
                <a:lnTo>
                  <a:pt x="373" y="252"/>
                </a:lnTo>
                <a:lnTo>
                  <a:pt x="373" y="261"/>
                </a:lnTo>
                <a:lnTo>
                  <a:pt x="372" y="264"/>
                </a:lnTo>
                <a:lnTo>
                  <a:pt x="371" y="266"/>
                </a:lnTo>
                <a:lnTo>
                  <a:pt x="371" y="266"/>
                </a:lnTo>
                <a:lnTo>
                  <a:pt x="369" y="267"/>
                </a:lnTo>
                <a:lnTo>
                  <a:pt x="366" y="267"/>
                </a:lnTo>
                <a:lnTo>
                  <a:pt x="360" y="265"/>
                </a:lnTo>
                <a:lnTo>
                  <a:pt x="346" y="255"/>
                </a:lnTo>
                <a:lnTo>
                  <a:pt x="335" y="250"/>
                </a:lnTo>
                <a:lnTo>
                  <a:pt x="323" y="247"/>
                </a:lnTo>
                <a:lnTo>
                  <a:pt x="316" y="246"/>
                </a:lnTo>
                <a:lnTo>
                  <a:pt x="309" y="246"/>
                </a:lnTo>
                <a:lnTo>
                  <a:pt x="302" y="246"/>
                </a:lnTo>
                <a:lnTo>
                  <a:pt x="293" y="247"/>
                </a:lnTo>
                <a:lnTo>
                  <a:pt x="293" y="247"/>
                </a:lnTo>
                <a:lnTo>
                  <a:pt x="278" y="250"/>
                </a:lnTo>
                <a:lnTo>
                  <a:pt x="264" y="255"/>
                </a:lnTo>
                <a:lnTo>
                  <a:pt x="252" y="261"/>
                </a:lnTo>
                <a:lnTo>
                  <a:pt x="243" y="269"/>
                </a:lnTo>
                <a:lnTo>
                  <a:pt x="232" y="276"/>
                </a:lnTo>
                <a:lnTo>
                  <a:pt x="221" y="284"/>
                </a:lnTo>
                <a:lnTo>
                  <a:pt x="197" y="305"/>
                </a:lnTo>
                <a:lnTo>
                  <a:pt x="197" y="305"/>
                </a:lnTo>
                <a:lnTo>
                  <a:pt x="172" y="323"/>
                </a:lnTo>
                <a:lnTo>
                  <a:pt x="153" y="337"/>
                </a:lnTo>
                <a:lnTo>
                  <a:pt x="134" y="346"/>
                </a:lnTo>
                <a:lnTo>
                  <a:pt x="109" y="359"/>
                </a:lnTo>
                <a:lnTo>
                  <a:pt x="109" y="359"/>
                </a:lnTo>
                <a:lnTo>
                  <a:pt x="96" y="363"/>
                </a:lnTo>
                <a:lnTo>
                  <a:pt x="85" y="367"/>
                </a:lnTo>
                <a:lnTo>
                  <a:pt x="77" y="368"/>
                </a:lnTo>
                <a:lnTo>
                  <a:pt x="69" y="369"/>
                </a:lnTo>
                <a:lnTo>
                  <a:pt x="63" y="371"/>
                </a:lnTo>
                <a:lnTo>
                  <a:pt x="59" y="372"/>
                </a:lnTo>
                <a:lnTo>
                  <a:pt x="55" y="373"/>
                </a:lnTo>
                <a:lnTo>
                  <a:pt x="51" y="378"/>
                </a:lnTo>
                <a:lnTo>
                  <a:pt x="51" y="378"/>
                </a:lnTo>
                <a:lnTo>
                  <a:pt x="49" y="384"/>
                </a:lnTo>
                <a:lnTo>
                  <a:pt x="48" y="390"/>
                </a:lnTo>
                <a:lnTo>
                  <a:pt x="46" y="396"/>
                </a:lnTo>
                <a:lnTo>
                  <a:pt x="48" y="403"/>
                </a:lnTo>
                <a:lnTo>
                  <a:pt x="50" y="418"/>
                </a:lnTo>
                <a:lnTo>
                  <a:pt x="51" y="431"/>
                </a:lnTo>
                <a:lnTo>
                  <a:pt x="51" y="431"/>
                </a:lnTo>
                <a:lnTo>
                  <a:pt x="52" y="436"/>
                </a:lnTo>
                <a:lnTo>
                  <a:pt x="54" y="439"/>
                </a:lnTo>
                <a:lnTo>
                  <a:pt x="56" y="441"/>
                </a:lnTo>
                <a:lnTo>
                  <a:pt x="57" y="443"/>
                </a:lnTo>
                <a:lnTo>
                  <a:pt x="57" y="447"/>
                </a:lnTo>
                <a:lnTo>
                  <a:pt x="57" y="454"/>
                </a:lnTo>
                <a:lnTo>
                  <a:pt x="54" y="467"/>
                </a:lnTo>
                <a:lnTo>
                  <a:pt x="46" y="485"/>
                </a:lnTo>
                <a:lnTo>
                  <a:pt x="46" y="485"/>
                </a:lnTo>
                <a:lnTo>
                  <a:pt x="32" y="520"/>
                </a:lnTo>
                <a:lnTo>
                  <a:pt x="22" y="542"/>
                </a:lnTo>
                <a:lnTo>
                  <a:pt x="19" y="551"/>
                </a:lnTo>
                <a:lnTo>
                  <a:pt x="17" y="559"/>
                </a:lnTo>
                <a:lnTo>
                  <a:pt x="16" y="567"/>
                </a:lnTo>
                <a:lnTo>
                  <a:pt x="17" y="577"/>
                </a:lnTo>
                <a:lnTo>
                  <a:pt x="17" y="577"/>
                </a:lnTo>
                <a:lnTo>
                  <a:pt x="21" y="595"/>
                </a:lnTo>
                <a:lnTo>
                  <a:pt x="25" y="611"/>
                </a:lnTo>
                <a:lnTo>
                  <a:pt x="25" y="617"/>
                </a:lnTo>
                <a:lnTo>
                  <a:pt x="26" y="623"/>
                </a:lnTo>
                <a:lnTo>
                  <a:pt x="25" y="629"/>
                </a:lnTo>
                <a:lnTo>
                  <a:pt x="22" y="635"/>
                </a:lnTo>
                <a:lnTo>
                  <a:pt x="22" y="635"/>
                </a:lnTo>
                <a:lnTo>
                  <a:pt x="19" y="641"/>
                </a:lnTo>
                <a:lnTo>
                  <a:pt x="13" y="647"/>
                </a:lnTo>
                <a:lnTo>
                  <a:pt x="8" y="653"/>
                </a:lnTo>
                <a:lnTo>
                  <a:pt x="3" y="659"/>
                </a:lnTo>
                <a:lnTo>
                  <a:pt x="2" y="663"/>
                </a:lnTo>
                <a:lnTo>
                  <a:pt x="0" y="666"/>
                </a:lnTo>
                <a:lnTo>
                  <a:pt x="2" y="669"/>
                </a:lnTo>
                <a:lnTo>
                  <a:pt x="3" y="672"/>
                </a:lnTo>
                <a:lnTo>
                  <a:pt x="5" y="675"/>
                </a:lnTo>
                <a:lnTo>
                  <a:pt x="9" y="678"/>
                </a:lnTo>
                <a:lnTo>
                  <a:pt x="15" y="681"/>
                </a:lnTo>
                <a:lnTo>
                  <a:pt x="22" y="684"/>
                </a:lnTo>
                <a:lnTo>
                  <a:pt x="22" y="684"/>
                </a:lnTo>
                <a:lnTo>
                  <a:pt x="38" y="690"/>
                </a:lnTo>
                <a:lnTo>
                  <a:pt x="54" y="695"/>
                </a:lnTo>
                <a:lnTo>
                  <a:pt x="69" y="698"/>
                </a:lnTo>
                <a:lnTo>
                  <a:pt x="86" y="700"/>
                </a:lnTo>
                <a:lnTo>
                  <a:pt x="105" y="701"/>
                </a:lnTo>
                <a:lnTo>
                  <a:pt x="126" y="701"/>
                </a:lnTo>
                <a:lnTo>
                  <a:pt x="149" y="698"/>
                </a:lnTo>
                <a:lnTo>
                  <a:pt x="177" y="693"/>
                </a:lnTo>
                <a:lnTo>
                  <a:pt x="177" y="693"/>
                </a:lnTo>
                <a:lnTo>
                  <a:pt x="209" y="687"/>
                </a:lnTo>
                <a:lnTo>
                  <a:pt x="241" y="680"/>
                </a:lnTo>
                <a:lnTo>
                  <a:pt x="306" y="663"/>
                </a:lnTo>
                <a:lnTo>
                  <a:pt x="356" y="649"/>
                </a:lnTo>
                <a:lnTo>
                  <a:pt x="381" y="640"/>
                </a:lnTo>
                <a:lnTo>
                  <a:pt x="381" y="640"/>
                </a:lnTo>
                <a:lnTo>
                  <a:pt x="401" y="627"/>
                </a:lnTo>
                <a:lnTo>
                  <a:pt x="415" y="619"/>
                </a:lnTo>
                <a:lnTo>
                  <a:pt x="422" y="617"/>
                </a:lnTo>
                <a:lnTo>
                  <a:pt x="429" y="616"/>
                </a:lnTo>
                <a:lnTo>
                  <a:pt x="429" y="616"/>
                </a:lnTo>
                <a:lnTo>
                  <a:pt x="435" y="616"/>
                </a:lnTo>
                <a:lnTo>
                  <a:pt x="435" y="617"/>
                </a:lnTo>
                <a:lnTo>
                  <a:pt x="441" y="617"/>
                </a:lnTo>
                <a:lnTo>
                  <a:pt x="468" y="616"/>
                </a:lnTo>
                <a:lnTo>
                  <a:pt x="468" y="616"/>
                </a:lnTo>
                <a:lnTo>
                  <a:pt x="501" y="613"/>
                </a:lnTo>
                <a:lnTo>
                  <a:pt x="521" y="613"/>
                </a:lnTo>
                <a:lnTo>
                  <a:pt x="528" y="615"/>
                </a:lnTo>
                <a:lnTo>
                  <a:pt x="536" y="616"/>
                </a:lnTo>
                <a:lnTo>
                  <a:pt x="555" y="621"/>
                </a:lnTo>
                <a:lnTo>
                  <a:pt x="555" y="621"/>
                </a:lnTo>
                <a:lnTo>
                  <a:pt x="567" y="624"/>
                </a:lnTo>
                <a:lnTo>
                  <a:pt x="579" y="627"/>
                </a:lnTo>
                <a:lnTo>
                  <a:pt x="602" y="630"/>
                </a:lnTo>
                <a:lnTo>
                  <a:pt x="625" y="634"/>
                </a:lnTo>
                <a:lnTo>
                  <a:pt x="634" y="636"/>
                </a:lnTo>
                <a:lnTo>
                  <a:pt x="642" y="640"/>
                </a:lnTo>
                <a:lnTo>
                  <a:pt x="642" y="640"/>
                </a:lnTo>
                <a:lnTo>
                  <a:pt x="646" y="641"/>
                </a:lnTo>
                <a:lnTo>
                  <a:pt x="648" y="642"/>
                </a:lnTo>
                <a:lnTo>
                  <a:pt x="654" y="641"/>
                </a:lnTo>
                <a:lnTo>
                  <a:pt x="658" y="640"/>
                </a:lnTo>
                <a:lnTo>
                  <a:pt x="662" y="638"/>
                </a:lnTo>
                <a:lnTo>
                  <a:pt x="664" y="639"/>
                </a:lnTo>
                <a:lnTo>
                  <a:pt x="665" y="639"/>
                </a:lnTo>
                <a:lnTo>
                  <a:pt x="670" y="644"/>
                </a:lnTo>
                <a:lnTo>
                  <a:pt x="675" y="653"/>
                </a:lnTo>
                <a:lnTo>
                  <a:pt x="681" y="669"/>
                </a:lnTo>
                <a:lnTo>
                  <a:pt x="681" y="669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9">
            <a:extLst>
              <a:ext uri="{FF2B5EF4-FFF2-40B4-BE49-F238E27FC236}">
                <a16:creationId xmlns:a16="http://schemas.microsoft.com/office/drawing/2014/main" id="{DC76D88E-D2B7-4531-9A69-D7C241B717A5}"/>
              </a:ext>
            </a:extLst>
          </p:cNvPr>
          <p:cNvSpPr>
            <a:spLocks/>
          </p:cNvSpPr>
          <p:nvPr/>
        </p:nvSpPr>
        <p:spPr bwMode="auto">
          <a:xfrm>
            <a:off x="753199" y="1631926"/>
            <a:ext cx="2547214" cy="1449357"/>
          </a:xfrm>
          <a:custGeom>
            <a:avLst/>
            <a:gdLst>
              <a:gd name="T0" fmla="*/ 2230 w 2232"/>
              <a:gd name="T1" fmla="*/ 63 h 1270"/>
              <a:gd name="T2" fmla="*/ 2218 w 2232"/>
              <a:gd name="T3" fmla="*/ 83 h 1270"/>
              <a:gd name="T4" fmla="*/ 2149 w 2232"/>
              <a:gd name="T5" fmla="*/ 107 h 1270"/>
              <a:gd name="T6" fmla="*/ 1896 w 2232"/>
              <a:gd name="T7" fmla="*/ 258 h 1270"/>
              <a:gd name="T8" fmla="*/ 1628 w 2232"/>
              <a:gd name="T9" fmla="*/ 366 h 1270"/>
              <a:gd name="T10" fmla="*/ 1395 w 2232"/>
              <a:gd name="T11" fmla="*/ 411 h 1270"/>
              <a:gd name="T12" fmla="*/ 1105 w 2232"/>
              <a:gd name="T13" fmla="*/ 448 h 1270"/>
              <a:gd name="T14" fmla="*/ 1041 w 2232"/>
              <a:gd name="T15" fmla="*/ 500 h 1270"/>
              <a:gd name="T16" fmla="*/ 972 w 2232"/>
              <a:gd name="T17" fmla="*/ 587 h 1270"/>
              <a:gd name="T18" fmla="*/ 968 w 2232"/>
              <a:gd name="T19" fmla="*/ 681 h 1270"/>
              <a:gd name="T20" fmla="*/ 930 w 2232"/>
              <a:gd name="T21" fmla="*/ 1011 h 1270"/>
              <a:gd name="T22" fmla="*/ 891 w 2232"/>
              <a:gd name="T23" fmla="*/ 1119 h 1270"/>
              <a:gd name="T24" fmla="*/ 813 w 2232"/>
              <a:gd name="T25" fmla="*/ 1236 h 1270"/>
              <a:gd name="T26" fmla="*/ 766 w 2232"/>
              <a:gd name="T27" fmla="*/ 1269 h 1270"/>
              <a:gd name="T28" fmla="*/ 732 w 2232"/>
              <a:gd name="T29" fmla="*/ 1253 h 1270"/>
              <a:gd name="T30" fmla="*/ 737 w 2232"/>
              <a:gd name="T31" fmla="*/ 1220 h 1270"/>
              <a:gd name="T32" fmla="*/ 756 w 2232"/>
              <a:gd name="T33" fmla="*/ 1139 h 1270"/>
              <a:gd name="T34" fmla="*/ 717 w 2232"/>
              <a:gd name="T35" fmla="*/ 1074 h 1270"/>
              <a:gd name="T36" fmla="*/ 659 w 2232"/>
              <a:gd name="T37" fmla="*/ 997 h 1270"/>
              <a:gd name="T38" fmla="*/ 600 w 2232"/>
              <a:gd name="T39" fmla="*/ 964 h 1270"/>
              <a:gd name="T40" fmla="*/ 463 w 2232"/>
              <a:gd name="T41" fmla="*/ 951 h 1270"/>
              <a:gd name="T42" fmla="*/ 392 w 2232"/>
              <a:gd name="T43" fmla="*/ 934 h 1270"/>
              <a:gd name="T44" fmla="*/ 347 w 2232"/>
              <a:gd name="T45" fmla="*/ 887 h 1270"/>
              <a:gd name="T46" fmla="*/ 307 w 2232"/>
              <a:gd name="T47" fmla="*/ 778 h 1270"/>
              <a:gd name="T48" fmla="*/ 233 w 2232"/>
              <a:gd name="T49" fmla="*/ 647 h 1270"/>
              <a:gd name="T50" fmla="*/ 222 w 2232"/>
              <a:gd name="T51" fmla="*/ 597 h 1270"/>
              <a:gd name="T52" fmla="*/ 209 w 2232"/>
              <a:gd name="T53" fmla="*/ 553 h 1270"/>
              <a:gd name="T54" fmla="*/ 114 w 2232"/>
              <a:gd name="T55" fmla="*/ 556 h 1270"/>
              <a:gd name="T56" fmla="*/ 62 w 2232"/>
              <a:gd name="T57" fmla="*/ 545 h 1270"/>
              <a:gd name="T58" fmla="*/ 33 w 2232"/>
              <a:gd name="T59" fmla="*/ 493 h 1270"/>
              <a:gd name="T60" fmla="*/ 26 w 2232"/>
              <a:gd name="T61" fmla="*/ 429 h 1270"/>
              <a:gd name="T62" fmla="*/ 0 w 2232"/>
              <a:gd name="T63" fmla="*/ 356 h 1270"/>
              <a:gd name="T64" fmla="*/ 49 w 2232"/>
              <a:gd name="T65" fmla="*/ 303 h 1270"/>
              <a:gd name="T66" fmla="*/ 106 w 2232"/>
              <a:gd name="T67" fmla="*/ 226 h 1270"/>
              <a:gd name="T68" fmla="*/ 141 w 2232"/>
              <a:gd name="T69" fmla="*/ 157 h 1270"/>
              <a:gd name="T70" fmla="*/ 217 w 2232"/>
              <a:gd name="T71" fmla="*/ 113 h 1270"/>
              <a:gd name="T72" fmla="*/ 266 w 2232"/>
              <a:gd name="T73" fmla="*/ 78 h 1270"/>
              <a:gd name="T74" fmla="*/ 309 w 2232"/>
              <a:gd name="T75" fmla="*/ 36 h 1270"/>
              <a:gd name="T76" fmla="*/ 343 w 2232"/>
              <a:gd name="T77" fmla="*/ 48 h 1270"/>
              <a:gd name="T78" fmla="*/ 422 w 2232"/>
              <a:gd name="T79" fmla="*/ 84 h 1270"/>
              <a:gd name="T80" fmla="*/ 474 w 2232"/>
              <a:gd name="T81" fmla="*/ 84 h 1270"/>
              <a:gd name="T82" fmla="*/ 526 w 2232"/>
              <a:gd name="T83" fmla="*/ 68 h 1270"/>
              <a:gd name="T84" fmla="*/ 572 w 2232"/>
              <a:gd name="T85" fmla="*/ 83 h 1270"/>
              <a:gd name="T86" fmla="*/ 648 w 2232"/>
              <a:gd name="T87" fmla="*/ 162 h 1270"/>
              <a:gd name="T88" fmla="*/ 805 w 2232"/>
              <a:gd name="T89" fmla="*/ 345 h 1270"/>
              <a:gd name="T90" fmla="*/ 909 w 2232"/>
              <a:gd name="T91" fmla="*/ 420 h 1270"/>
              <a:gd name="T92" fmla="*/ 979 w 2232"/>
              <a:gd name="T93" fmla="*/ 426 h 1270"/>
              <a:gd name="T94" fmla="*/ 1153 w 2232"/>
              <a:gd name="T95" fmla="*/ 404 h 1270"/>
              <a:gd name="T96" fmla="*/ 1498 w 2232"/>
              <a:gd name="T97" fmla="*/ 350 h 1270"/>
              <a:gd name="T98" fmla="*/ 1705 w 2232"/>
              <a:gd name="T99" fmla="*/ 298 h 1270"/>
              <a:gd name="T100" fmla="*/ 1996 w 2232"/>
              <a:gd name="T101" fmla="*/ 152 h 1270"/>
              <a:gd name="T102" fmla="*/ 2151 w 2232"/>
              <a:gd name="T103" fmla="*/ 16 h 1270"/>
              <a:gd name="T104" fmla="*/ 2168 w 2232"/>
              <a:gd name="T105" fmla="*/ 2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32" h="1270">
                <a:moveTo>
                  <a:pt x="2180" y="11"/>
                </a:moveTo>
                <a:lnTo>
                  <a:pt x="2180" y="11"/>
                </a:lnTo>
                <a:lnTo>
                  <a:pt x="2208" y="38"/>
                </a:lnTo>
                <a:lnTo>
                  <a:pt x="2219" y="49"/>
                </a:lnTo>
                <a:lnTo>
                  <a:pt x="2227" y="59"/>
                </a:lnTo>
                <a:lnTo>
                  <a:pt x="2230" y="63"/>
                </a:lnTo>
                <a:lnTo>
                  <a:pt x="2232" y="68"/>
                </a:lnTo>
                <a:lnTo>
                  <a:pt x="2232" y="72"/>
                </a:lnTo>
                <a:lnTo>
                  <a:pt x="2231" y="74"/>
                </a:lnTo>
                <a:lnTo>
                  <a:pt x="2229" y="78"/>
                </a:lnTo>
                <a:lnTo>
                  <a:pt x="2224" y="80"/>
                </a:lnTo>
                <a:lnTo>
                  <a:pt x="2218" y="83"/>
                </a:lnTo>
                <a:lnTo>
                  <a:pt x="2209" y="84"/>
                </a:lnTo>
                <a:lnTo>
                  <a:pt x="2209" y="84"/>
                </a:lnTo>
                <a:lnTo>
                  <a:pt x="2192" y="88"/>
                </a:lnTo>
                <a:lnTo>
                  <a:pt x="2178" y="93"/>
                </a:lnTo>
                <a:lnTo>
                  <a:pt x="2164" y="99"/>
                </a:lnTo>
                <a:lnTo>
                  <a:pt x="2149" y="107"/>
                </a:lnTo>
                <a:lnTo>
                  <a:pt x="2106" y="135"/>
                </a:lnTo>
                <a:lnTo>
                  <a:pt x="2035" y="181"/>
                </a:lnTo>
                <a:lnTo>
                  <a:pt x="2035" y="181"/>
                </a:lnTo>
                <a:lnTo>
                  <a:pt x="1989" y="209"/>
                </a:lnTo>
                <a:lnTo>
                  <a:pt x="1943" y="235"/>
                </a:lnTo>
                <a:lnTo>
                  <a:pt x="1896" y="258"/>
                </a:lnTo>
                <a:lnTo>
                  <a:pt x="1847" y="281"/>
                </a:lnTo>
                <a:lnTo>
                  <a:pt x="1796" y="303"/>
                </a:lnTo>
                <a:lnTo>
                  <a:pt x="1743" y="323"/>
                </a:lnTo>
                <a:lnTo>
                  <a:pt x="1687" y="345"/>
                </a:lnTo>
                <a:lnTo>
                  <a:pt x="1628" y="366"/>
                </a:lnTo>
                <a:lnTo>
                  <a:pt x="1628" y="366"/>
                </a:lnTo>
                <a:lnTo>
                  <a:pt x="1595" y="375"/>
                </a:lnTo>
                <a:lnTo>
                  <a:pt x="1559" y="384"/>
                </a:lnTo>
                <a:lnTo>
                  <a:pt x="1521" y="392"/>
                </a:lnTo>
                <a:lnTo>
                  <a:pt x="1480" y="398"/>
                </a:lnTo>
                <a:lnTo>
                  <a:pt x="1438" y="404"/>
                </a:lnTo>
                <a:lnTo>
                  <a:pt x="1395" y="411"/>
                </a:lnTo>
                <a:lnTo>
                  <a:pt x="1312" y="419"/>
                </a:lnTo>
                <a:lnTo>
                  <a:pt x="1234" y="426"/>
                </a:lnTo>
                <a:lnTo>
                  <a:pt x="1168" y="435"/>
                </a:lnTo>
                <a:lnTo>
                  <a:pt x="1141" y="438"/>
                </a:lnTo>
                <a:lnTo>
                  <a:pt x="1121" y="443"/>
                </a:lnTo>
                <a:lnTo>
                  <a:pt x="1105" y="448"/>
                </a:lnTo>
                <a:lnTo>
                  <a:pt x="1099" y="451"/>
                </a:lnTo>
                <a:lnTo>
                  <a:pt x="1095" y="453"/>
                </a:lnTo>
                <a:lnTo>
                  <a:pt x="1095" y="453"/>
                </a:lnTo>
                <a:lnTo>
                  <a:pt x="1081" y="466"/>
                </a:lnTo>
                <a:lnTo>
                  <a:pt x="1062" y="482"/>
                </a:lnTo>
                <a:lnTo>
                  <a:pt x="1041" y="500"/>
                </a:lnTo>
                <a:lnTo>
                  <a:pt x="1019" y="521"/>
                </a:lnTo>
                <a:lnTo>
                  <a:pt x="998" y="543"/>
                </a:lnTo>
                <a:lnTo>
                  <a:pt x="990" y="554"/>
                </a:lnTo>
                <a:lnTo>
                  <a:pt x="983" y="565"/>
                </a:lnTo>
                <a:lnTo>
                  <a:pt x="977" y="576"/>
                </a:lnTo>
                <a:lnTo>
                  <a:pt x="972" y="587"/>
                </a:lnTo>
                <a:lnTo>
                  <a:pt x="969" y="597"/>
                </a:lnTo>
                <a:lnTo>
                  <a:pt x="969" y="608"/>
                </a:lnTo>
                <a:lnTo>
                  <a:pt x="969" y="608"/>
                </a:lnTo>
                <a:lnTo>
                  <a:pt x="969" y="620"/>
                </a:lnTo>
                <a:lnTo>
                  <a:pt x="969" y="637"/>
                </a:lnTo>
                <a:lnTo>
                  <a:pt x="968" y="681"/>
                </a:lnTo>
                <a:lnTo>
                  <a:pt x="964" y="733"/>
                </a:lnTo>
                <a:lnTo>
                  <a:pt x="958" y="793"/>
                </a:lnTo>
                <a:lnTo>
                  <a:pt x="952" y="854"/>
                </a:lnTo>
                <a:lnTo>
                  <a:pt x="945" y="913"/>
                </a:lnTo>
                <a:lnTo>
                  <a:pt x="938" y="966"/>
                </a:lnTo>
                <a:lnTo>
                  <a:pt x="930" y="1011"/>
                </a:lnTo>
                <a:lnTo>
                  <a:pt x="930" y="1011"/>
                </a:lnTo>
                <a:lnTo>
                  <a:pt x="926" y="1032"/>
                </a:lnTo>
                <a:lnTo>
                  <a:pt x="920" y="1053"/>
                </a:lnTo>
                <a:lnTo>
                  <a:pt x="911" y="1074"/>
                </a:lnTo>
                <a:lnTo>
                  <a:pt x="901" y="1097"/>
                </a:lnTo>
                <a:lnTo>
                  <a:pt x="891" y="1119"/>
                </a:lnTo>
                <a:lnTo>
                  <a:pt x="877" y="1142"/>
                </a:lnTo>
                <a:lnTo>
                  <a:pt x="865" y="1164"/>
                </a:lnTo>
                <a:lnTo>
                  <a:pt x="852" y="1184"/>
                </a:lnTo>
                <a:lnTo>
                  <a:pt x="838" y="1203"/>
                </a:lnTo>
                <a:lnTo>
                  <a:pt x="825" y="1221"/>
                </a:lnTo>
                <a:lnTo>
                  <a:pt x="813" y="1236"/>
                </a:lnTo>
                <a:lnTo>
                  <a:pt x="801" y="1249"/>
                </a:lnTo>
                <a:lnTo>
                  <a:pt x="790" y="1259"/>
                </a:lnTo>
                <a:lnTo>
                  <a:pt x="780" y="1266"/>
                </a:lnTo>
                <a:lnTo>
                  <a:pt x="772" y="1270"/>
                </a:lnTo>
                <a:lnTo>
                  <a:pt x="768" y="1270"/>
                </a:lnTo>
                <a:lnTo>
                  <a:pt x="766" y="1269"/>
                </a:lnTo>
                <a:lnTo>
                  <a:pt x="766" y="1269"/>
                </a:lnTo>
                <a:lnTo>
                  <a:pt x="756" y="1264"/>
                </a:lnTo>
                <a:lnTo>
                  <a:pt x="748" y="1261"/>
                </a:lnTo>
                <a:lnTo>
                  <a:pt x="740" y="1259"/>
                </a:lnTo>
                <a:lnTo>
                  <a:pt x="734" y="1255"/>
                </a:lnTo>
                <a:lnTo>
                  <a:pt x="732" y="1253"/>
                </a:lnTo>
                <a:lnTo>
                  <a:pt x="731" y="1250"/>
                </a:lnTo>
                <a:lnTo>
                  <a:pt x="729" y="1248"/>
                </a:lnTo>
                <a:lnTo>
                  <a:pt x="729" y="1244"/>
                </a:lnTo>
                <a:lnTo>
                  <a:pt x="732" y="1235"/>
                </a:lnTo>
                <a:lnTo>
                  <a:pt x="737" y="1220"/>
                </a:lnTo>
                <a:lnTo>
                  <a:pt x="737" y="1220"/>
                </a:lnTo>
                <a:lnTo>
                  <a:pt x="750" y="1188"/>
                </a:lnTo>
                <a:lnTo>
                  <a:pt x="755" y="1173"/>
                </a:lnTo>
                <a:lnTo>
                  <a:pt x="756" y="1164"/>
                </a:lnTo>
                <a:lnTo>
                  <a:pt x="757" y="1156"/>
                </a:lnTo>
                <a:lnTo>
                  <a:pt x="757" y="1147"/>
                </a:lnTo>
                <a:lnTo>
                  <a:pt x="756" y="1139"/>
                </a:lnTo>
                <a:lnTo>
                  <a:pt x="754" y="1129"/>
                </a:lnTo>
                <a:lnTo>
                  <a:pt x="750" y="1119"/>
                </a:lnTo>
                <a:lnTo>
                  <a:pt x="744" y="1108"/>
                </a:lnTo>
                <a:lnTo>
                  <a:pt x="737" y="1097"/>
                </a:lnTo>
                <a:lnTo>
                  <a:pt x="728" y="1087"/>
                </a:lnTo>
                <a:lnTo>
                  <a:pt x="717" y="1074"/>
                </a:lnTo>
                <a:lnTo>
                  <a:pt x="717" y="1074"/>
                </a:lnTo>
                <a:lnTo>
                  <a:pt x="706" y="1062"/>
                </a:lnTo>
                <a:lnTo>
                  <a:pt x="697" y="1051"/>
                </a:lnTo>
                <a:lnTo>
                  <a:pt x="682" y="1031"/>
                </a:lnTo>
                <a:lnTo>
                  <a:pt x="671" y="1012"/>
                </a:lnTo>
                <a:lnTo>
                  <a:pt x="659" y="997"/>
                </a:lnTo>
                <a:lnTo>
                  <a:pt x="653" y="989"/>
                </a:lnTo>
                <a:lnTo>
                  <a:pt x="645" y="983"/>
                </a:lnTo>
                <a:lnTo>
                  <a:pt x="636" y="979"/>
                </a:lnTo>
                <a:lnTo>
                  <a:pt x="627" y="972"/>
                </a:lnTo>
                <a:lnTo>
                  <a:pt x="614" y="969"/>
                </a:lnTo>
                <a:lnTo>
                  <a:pt x="600" y="964"/>
                </a:lnTo>
                <a:lnTo>
                  <a:pt x="582" y="960"/>
                </a:lnTo>
                <a:lnTo>
                  <a:pt x="562" y="958"/>
                </a:lnTo>
                <a:lnTo>
                  <a:pt x="562" y="958"/>
                </a:lnTo>
                <a:lnTo>
                  <a:pt x="524" y="954"/>
                </a:lnTo>
                <a:lnTo>
                  <a:pt x="490" y="952"/>
                </a:lnTo>
                <a:lnTo>
                  <a:pt x="463" y="951"/>
                </a:lnTo>
                <a:lnTo>
                  <a:pt x="440" y="949"/>
                </a:lnTo>
                <a:lnTo>
                  <a:pt x="429" y="948"/>
                </a:lnTo>
                <a:lnTo>
                  <a:pt x="419" y="946"/>
                </a:lnTo>
                <a:lnTo>
                  <a:pt x="410" y="943"/>
                </a:lnTo>
                <a:lnTo>
                  <a:pt x="400" y="938"/>
                </a:lnTo>
                <a:lnTo>
                  <a:pt x="392" y="934"/>
                </a:lnTo>
                <a:lnTo>
                  <a:pt x="382" y="928"/>
                </a:lnTo>
                <a:lnTo>
                  <a:pt x="373" y="919"/>
                </a:lnTo>
                <a:lnTo>
                  <a:pt x="364" y="909"/>
                </a:lnTo>
                <a:lnTo>
                  <a:pt x="364" y="909"/>
                </a:lnTo>
                <a:lnTo>
                  <a:pt x="354" y="898"/>
                </a:lnTo>
                <a:lnTo>
                  <a:pt x="347" y="887"/>
                </a:lnTo>
                <a:lnTo>
                  <a:pt x="340" y="875"/>
                </a:lnTo>
                <a:lnTo>
                  <a:pt x="333" y="863"/>
                </a:lnTo>
                <a:lnTo>
                  <a:pt x="324" y="840"/>
                </a:lnTo>
                <a:lnTo>
                  <a:pt x="317" y="817"/>
                </a:lnTo>
                <a:lnTo>
                  <a:pt x="310" y="796"/>
                </a:lnTo>
                <a:lnTo>
                  <a:pt x="307" y="778"/>
                </a:lnTo>
                <a:lnTo>
                  <a:pt x="303" y="764"/>
                </a:lnTo>
                <a:lnTo>
                  <a:pt x="301" y="754"/>
                </a:lnTo>
                <a:lnTo>
                  <a:pt x="301" y="754"/>
                </a:lnTo>
                <a:lnTo>
                  <a:pt x="291" y="736"/>
                </a:lnTo>
                <a:lnTo>
                  <a:pt x="274" y="710"/>
                </a:lnTo>
                <a:lnTo>
                  <a:pt x="233" y="647"/>
                </a:lnTo>
                <a:lnTo>
                  <a:pt x="233" y="647"/>
                </a:lnTo>
                <a:lnTo>
                  <a:pt x="228" y="639"/>
                </a:lnTo>
                <a:lnTo>
                  <a:pt x="226" y="630"/>
                </a:lnTo>
                <a:lnTo>
                  <a:pt x="223" y="622"/>
                </a:lnTo>
                <a:lnTo>
                  <a:pt x="222" y="613"/>
                </a:lnTo>
                <a:lnTo>
                  <a:pt x="222" y="597"/>
                </a:lnTo>
                <a:lnTo>
                  <a:pt x="222" y="583"/>
                </a:lnTo>
                <a:lnTo>
                  <a:pt x="221" y="570"/>
                </a:lnTo>
                <a:lnTo>
                  <a:pt x="220" y="565"/>
                </a:lnTo>
                <a:lnTo>
                  <a:pt x="217" y="560"/>
                </a:lnTo>
                <a:lnTo>
                  <a:pt x="214" y="556"/>
                </a:lnTo>
                <a:lnTo>
                  <a:pt x="209" y="553"/>
                </a:lnTo>
                <a:lnTo>
                  <a:pt x="203" y="551"/>
                </a:lnTo>
                <a:lnTo>
                  <a:pt x="194" y="550"/>
                </a:lnTo>
                <a:lnTo>
                  <a:pt x="194" y="550"/>
                </a:lnTo>
                <a:lnTo>
                  <a:pt x="175" y="550"/>
                </a:lnTo>
                <a:lnTo>
                  <a:pt x="154" y="553"/>
                </a:lnTo>
                <a:lnTo>
                  <a:pt x="114" y="556"/>
                </a:lnTo>
                <a:lnTo>
                  <a:pt x="96" y="556"/>
                </a:lnTo>
                <a:lnTo>
                  <a:pt x="88" y="556"/>
                </a:lnTo>
                <a:lnTo>
                  <a:pt x="80" y="555"/>
                </a:lnTo>
                <a:lnTo>
                  <a:pt x="73" y="553"/>
                </a:lnTo>
                <a:lnTo>
                  <a:pt x="67" y="550"/>
                </a:lnTo>
                <a:lnTo>
                  <a:pt x="62" y="545"/>
                </a:lnTo>
                <a:lnTo>
                  <a:pt x="59" y="540"/>
                </a:lnTo>
                <a:lnTo>
                  <a:pt x="59" y="540"/>
                </a:lnTo>
                <a:lnTo>
                  <a:pt x="47" y="520"/>
                </a:lnTo>
                <a:lnTo>
                  <a:pt x="42" y="511"/>
                </a:lnTo>
                <a:lnTo>
                  <a:pt x="37" y="503"/>
                </a:lnTo>
                <a:lnTo>
                  <a:pt x="33" y="493"/>
                </a:lnTo>
                <a:lnTo>
                  <a:pt x="31" y="483"/>
                </a:lnTo>
                <a:lnTo>
                  <a:pt x="30" y="471"/>
                </a:lnTo>
                <a:lnTo>
                  <a:pt x="30" y="458"/>
                </a:lnTo>
                <a:lnTo>
                  <a:pt x="30" y="458"/>
                </a:lnTo>
                <a:lnTo>
                  <a:pt x="28" y="443"/>
                </a:lnTo>
                <a:lnTo>
                  <a:pt x="26" y="429"/>
                </a:lnTo>
                <a:lnTo>
                  <a:pt x="21" y="414"/>
                </a:lnTo>
                <a:lnTo>
                  <a:pt x="15" y="400"/>
                </a:lnTo>
                <a:lnTo>
                  <a:pt x="4" y="375"/>
                </a:lnTo>
                <a:lnTo>
                  <a:pt x="2" y="364"/>
                </a:lnTo>
                <a:lnTo>
                  <a:pt x="0" y="356"/>
                </a:lnTo>
                <a:lnTo>
                  <a:pt x="0" y="356"/>
                </a:lnTo>
                <a:lnTo>
                  <a:pt x="2" y="345"/>
                </a:lnTo>
                <a:lnTo>
                  <a:pt x="3" y="341"/>
                </a:lnTo>
                <a:lnTo>
                  <a:pt x="7" y="338"/>
                </a:lnTo>
                <a:lnTo>
                  <a:pt x="21" y="326"/>
                </a:lnTo>
                <a:lnTo>
                  <a:pt x="49" y="303"/>
                </a:lnTo>
                <a:lnTo>
                  <a:pt x="49" y="303"/>
                </a:lnTo>
                <a:lnTo>
                  <a:pt x="65" y="288"/>
                </a:lnTo>
                <a:lnTo>
                  <a:pt x="77" y="275"/>
                </a:lnTo>
                <a:lnTo>
                  <a:pt x="85" y="264"/>
                </a:lnTo>
                <a:lnTo>
                  <a:pt x="91" y="254"/>
                </a:lnTo>
                <a:lnTo>
                  <a:pt x="101" y="235"/>
                </a:lnTo>
                <a:lnTo>
                  <a:pt x="106" y="226"/>
                </a:lnTo>
                <a:lnTo>
                  <a:pt x="112" y="215"/>
                </a:lnTo>
                <a:lnTo>
                  <a:pt x="112" y="215"/>
                </a:lnTo>
                <a:lnTo>
                  <a:pt x="118" y="204"/>
                </a:lnTo>
                <a:lnTo>
                  <a:pt x="124" y="192"/>
                </a:lnTo>
                <a:lnTo>
                  <a:pt x="135" y="168"/>
                </a:lnTo>
                <a:lnTo>
                  <a:pt x="141" y="157"/>
                </a:lnTo>
                <a:lnTo>
                  <a:pt x="148" y="147"/>
                </a:lnTo>
                <a:lnTo>
                  <a:pt x="158" y="139"/>
                </a:lnTo>
                <a:lnTo>
                  <a:pt x="164" y="135"/>
                </a:lnTo>
                <a:lnTo>
                  <a:pt x="170" y="133"/>
                </a:lnTo>
                <a:lnTo>
                  <a:pt x="170" y="133"/>
                </a:lnTo>
                <a:lnTo>
                  <a:pt x="217" y="113"/>
                </a:lnTo>
                <a:lnTo>
                  <a:pt x="237" y="103"/>
                </a:lnTo>
                <a:lnTo>
                  <a:pt x="245" y="99"/>
                </a:lnTo>
                <a:lnTo>
                  <a:pt x="252" y="94"/>
                </a:lnTo>
                <a:lnTo>
                  <a:pt x="252" y="94"/>
                </a:lnTo>
                <a:lnTo>
                  <a:pt x="258" y="86"/>
                </a:lnTo>
                <a:lnTo>
                  <a:pt x="266" y="78"/>
                </a:lnTo>
                <a:lnTo>
                  <a:pt x="279" y="59"/>
                </a:lnTo>
                <a:lnTo>
                  <a:pt x="286" y="49"/>
                </a:lnTo>
                <a:lnTo>
                  <a:pt x="295" y="42"/>
                </a:lnTo>
                <a:lnTo>
                  <a:pt x="300" y="39"/>
                </a:lnTo>
                <a:lnTo>
                  <a:pt x="304" y="37"/>
                </a:lnTo>
                <a:lnTo>
                  <a:pt x="309" y="36"/>
                </a:lnTo>
                <a:lnTo>
                  <a:pt x="315" y="36"/>
                </a:lnTo>
                <a:lnTo>
                  <a:pt x="315" y="36"/>
                </a:lnTo>
                <a:lnTo>
                  <a:pt x="321" y="37"/>
                </a:lnTo>
                <a:lnTo>
                  <a:pt x="326" y="38"/>
                </a:lnTo>
                <a:lnTo>
                  <a:pt x="335" y="42"/>
                </a:lnTo>
                <a:lnTo>
                  <a:pt x="343" y="48"/>
                </a:lnTo>
                <a:lnTo>
                  <a:pt x="353" y="55"/>
                </a:lnTo>
                <a:lnTo>
                  <a:pt x="364" y="62"/>
                </a:lnTo>
                <a:lnTo>
                  <a:pt x="378" y="71"/>
                </a:lnTo>
                <a:lnTo>
                  <a:pt x="398" y="78"/>
                </a:lnTo>
                <a:lnTo>
                  <a:pt x="409" y="82"/>
                </a:lnTo>
                <a:lnTo>
                  <a:pt x="422" y="84"/>
                </a:lnTo>
                <a:lnTo>
                  <a:pt x="422" y="84"/>
                </a:lnTo>
                <a:lnTo>
                  <a:pt x="435" y="86"/>
                </a:lnTo>
                <a:lnTo>
                  <a:pt x="446" y="86"/>
                </a:lnTo>
                <a:lnTo>
                  <a:pt x="457" y="86"/>
                </a:lnTo>
                <a:lnTo>
                  <a:pt x="465" y="85"/>
                </a:lnTo>
                <a:lnTo>
                  <a:pt x="474" y="84"/>
                </a:lnTo>
                <a:lnTo>
                  <a:pt x="481" y="82"/>
                </a:lnTo>
                <a:lnTo>
                  <a:pt x="493" y="77"/>
                </a:lnTo>
                <a:lnTo>
                  <a:pt x="505" y="72"/>
                </a:lnTo>
                <a:lnTo>
                  <a:pt x="513" y="71"/>
                </a:lnTo>
                <a:lnTo>
                  <a:pt x="519" y="70"/>
                </a:lnTo>
                <a:lnTo>
                  <a:pt x="526" y="68"/>
                </a:lnTo>
                <a:lnTo>
                  <a:pt x="533" y="70"/>
                </a:lnTo>
                <a:lnTo>
                  <a:pt x="543" y="71"/>
                </a:lnTo>
                <a:lnTo>
                  <a:pt x="553" y="74"/>
                </a:lnTo>
                <a:lnTo>
                  <a:pt x="553" y="74"/>
                </a:lnTo>
                <a:lnTo>
                  <a:pt x="562" y="78"/>
                </a:lnTo>
                <a:lnTo>
                  <a:pt x="572" y="83"/>
                </a:lnTo>
                <a:lnTo>
                  <a:pt x="581" y="88"/>
                </a:lnTo>
                <a:lnTo>
                  <a:pt x="589" y="94"/>
                </a:lnTo>
                <a:lnTo>
                  <a:pt x="604" y="107"/>
                </a:lnTo>
                <a:lnTo>
                  <a:pt x="618" y="122"/>
                </a:lnTo>
                <a:lnTo>
                  <a:pt x="633" y="141"/>
                </a:lnTo>
                <a:lnTo>
                  <a:pt x="648" y="162"/>
                </a:lnTo>
                <a:lnTo>
                  <a:pt x="688" y="215"/>
                </a:lnTo>
                <a:lnTo>
                  <a:pt x="688" y="215"/>
                </a:lnTo>
                <a:lnTo>
                  <a:pt x="714" y="247"/>
                </a:lnTo>
                <a:lnTo>
                  <a:pt x="743" y="279"/>
                </a:lnTo>
                <a:lnTo>
                  <a:pt x="773" y="313"/>
                </a:lnTo>
                <a:lnTo>
                  <a:pt x="805" y="345"/>
                </a:lnTo>
                <a:lnTo>
                  <a:pt x="836" y="373"/>
                </a:lnTo>
                <a:lnTo>
                  <a:pt x="852" y="385"/>
                </a:lnTo>
                <a:lnTo>
                  <a:pt x="866" y="396"/>
                </a:lnTo>
                <a:lnTo>
                  <a:pt x="881" y="406"/>
                </a:lnTo>
                <a:lnTo>
                  <a:pt x="895" y="414"/>
                </a:lnTo>
                <a:lnTo>
                  <a:pt x="909" y="420"/>
                </a:lnTo>
                <a:lnTo>
                  <a:pt x="921" y="424"/>
                </a:lnTo>
                <a:lnTo>
                  <a:pt x="921" y="424"/>
                </a:lnTo>
                <a:lnTo>
                  <a:pt x="933" y="426"/>
                </a:lnTo>
                <a:lnTo>
                  <a:pt x="947" y="428"/>
                </a:lnTo>
                <a:lnTo>
                  <a:pt x="962" y="428"/>
                </a:lnTo>
                <a:lnTo>
                  <a:pt x="979" y="426"/>
                </a:lnTo>
                <a:lnTo>
                  <a:pt x="1013" y="424"/>
                </a:lnTo>
                <a:lnTo>
                  <a:pt x="1047" y="419"/>
                </a:lnTo>
                <a:lnTo>
                  <a:pt x="1110" y="409"/>
                </a:lnTo>
                <a:lnTo>
                  <a:pt x="1135" y="406"/>
                </a:lnTo>
                <a:lnTo>
                  <a:pt x="1153" y="404"/>
                </a:lnTo>
                <a:lnTo>
                  <a:pt x="1153" y="404"/>
                </a:lnTo>
                <a:lnTo>
                  <a:pt x="1164" y="404"/>
                </a:lnTo>
                <a:lnTo>
                  <a:pt x="1184" y="402"/>
                </a:lnTo>
                <a:lnTo>
                  <a:pt x="1242" y="394"/>
                </a:lnTo>
                <a:lnTo>
                  <a:pt x="1319" y="383"/>
                </a:lnTo>
                <a:lnTo>
                  <a:pt x="1408" y="367"/>
                </a:lnTo>
                <a:lnTo>
                  <a:pt x="1498" y="350"/>
                </a:lnTo>
                <a:lnTo>
                  <a:pt x="1584" y="332"/>
                </a:lnTo>
                <a:lnTo>
                  <a:pt x="1622" y="323"/>
                </a:lnTo>
                <a:lnTo>
                  <a:pt x="1656" y="313"/>
                </a:lnTo>
                <a:lnTo>
                  <a:pt x="1684" y="305"/>
                </a:lnTo>
                <a:lnTo>
                  <a:pt x="1705" y="298"/>
                </a:lnTo>
                <a:lnTo>
                  <a:pt x="1705" y="298"/>
                </a:lnTo>
                <a:lnTo>
                  <a:pt x="1744" y="281"/>
                </a:lnTo>
                <a:lnTo>
                  <a:pt x="1785" y="261"/>
                </a:lnTo>
                <a:lnTo>
                  <a:pt x="1873" y="219"/>
                </a:lnTo>
                <a:lnTo>
                  <a:pt x="1949" y="180"/>
                </a:lnTo>
                <a:lnTo>
                  <a:pt x="1977" y="164"/>
                </a:lnTo>
                <a:lnTo>
                  <a:pt x="1996" y="152"/>
                </a:lnTo>
                <a:lnTo>
                  <a:pt x="1996" y="152"/>
                </a:lnTo>
                <a:lnTo>
                  <a:pt x="2151" y="50"/>
                </a:lnTo>
                <a:lnTo>
                  <a:pt x="2151" y="50"/>
                </a:lnTo>
                <a:lnTo>
                  <a:pt x="2150" y="38"/>
                </a:lnTo>
                <a:lnTo>
                  <a:pt x="2151" y="27"/>
                </a:lnTo>
                <a:lnTo>
                  <a:pt x="2151" y="16"/>
                </a:lnTo>
                <a:lnTo>
                  <a:pt x="2152" y="11"/>
                </a:lnTo>
                <a:lnTo>
                  <a:pt x="2155" y="6"/>
                </a:lnTo>
                <a:lnTo>
                  <a:pt x="2157" y="3"/>
                </a:lnTo>
                <a:lnTo>
                  <a:pt x="2160" y="0"/>
                </a:lnTo>
                <a:lnTo>
                  <a:pt x="2163" y="0"/>
                </a:lnTo>
                <a:lnTo>
                  <a:pt x="2168" y="2"/>
                </a:lnTo>
                <a:lnTo>
                  <a:pt x="2174" y="5"/>
                </a:lnTo>
                <a:lnTo>
                  <a:pt x="2180" y="11"/>
                </a:lnTo>
                <a:lnTo>
                  <a:pt x="2180" y="11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6EF61FC6-2036-4C70-B833-3C2DD7358559}"/>
              </a:ext>
            </a:extLst>
          </p:cNvPr>
          <p:cNvSpPr>
            <a:spLocks/>
          </p:cNvSpPr>
          <p:nvPr/>
        </p:nvSpPr>
        <p:spPr bwMode="auto">
          <a:xfrm>
            <a:off x="760345" y="4776733"/>
            <a:ext cx="2452679" cy="1449357"/>
          </a:xfrm>
          <a:custGeom>
            <a:avLst/>
            <a:gdLst>
              <a:gd name="T0" fmla="*/ 8 w 2315"/>
              <a:gd name="T1" fmla="*/ 1322 h 1368"/>
              <a:gd name="T2" fmla="*/ 4 w 2315"/>
              <a:gd name="T3" fmla="*/ 1337 h 1368"/>
              <a:gd name="T4" fmla="*/ 4 w 2315"/>
              <a:gd name="T5" fmla="*/ 1361 h 1368"/>
              <a:gd name="T6" fmla="*/ 4 w 2315"/>
              <a:gd name="T7" fmla="*/ 1368 h 1368"/>
              <a:gd name="T8" fmla="*/ 79 w 2315"/>
              <a:gd name="T9" fmla="*/ 1352 h 1368"/>
              <a:gd name="T10" fmla="*/ 160 w 2315"/>
              <a:gd name="T11" fmla="*/ 1307 h 1368"/>
              <a:gd name="T12" fmla="*/ 442 w 2315"/>
              <a:gd name="T13" fmla="*/ 1232 h 1368"/>
              <a:gd name="T14" fmla="*/ 1033 w 2315"/>
              <a:gd name="T15" fmla="*/ 1076 h 1368"/>
              <a:gd name="T16" fmla="*/ 1265 w 2315"/>
              <a:gd name="T17" fmla="*/ 964 h 1368"/>
              <a:gd name="T18" fmla="*/ 1505 w 2315"/>
              <a:gd name="T19" fmla="*/ 855 h 1368"/>
              <a:gd name="T20" fmla="*/ 1650 w 2315"/>
              <a:gd name="T21" fmla="*/ 820 h 1368"/>
              <a:gd name="T22" fmla="*/ 1831 w 2315"/>
              <a:gd name="T23" fmla="*/ 782 h 1368"/>
              <a:gd name="T24" fmla="*/ 2016 w 2315"/>
              <a:gd name="T25" fmla="*/ 799 h 1368"/>
              <a:gd name="T26" fmla="*/ 2258 w 2315"/>
              <a:gd name="T27" fmla="*/ 835 h 1368"/>
              <a:gd name="T28" fmla="*/ 2285 w 2315"/>
              <a:gd name="T29" fmla="*/ 816 h 1368"/>
              <a:gd name="T30" fmla="*/ 2278 w 2315"/>
              <a:gd name="T31" fmla="*/ 748 h 1368"/>
              <a:gd name="T32" fmla="*/ 2298 w 2315"/>
              <a:gd name="T33" fmla="*/ 708 h 1368"/>
              <a:gd name="T34" fmla="*/ 2314 w 2315"/>
              <a:gd name="T35" fmla="*/ 676 h 1368"/>
              <a:gd name="T36" fmla="*/ 2278 w 2315"/>
              <a:gd name="T37" fmla="*/ 644 h 1368"/>
              <a:gd name="T38" fmla="*/ 2283 w 2315"/>
              <a:gd name="T39" fmla="*/ 627 h 1368"/>
              <a:gd name="T40" fmla="*/ 2295 w 2315"/>
              <a:gd name="T41" fmla="*/ 599 h 1368"/>
              <a:gd name="T42" fmla="*/ 2235 w 2315"/>
              <a:gd name="T43" fmla="*/ 506 h 1368"/>
              <a:gd name="T44" fmla="*/ 2200 w 2315"/>
              <a:gd name="T45" fmla="*/ 441 h 1368"/>
              <a:gd name="T46" fmla="*/ 2188 w 2315"/>
              <a:gd name="T47" fmla="*/ 405 h 1368"/>
              <a:gd name="T48" fmla="*/ 2158 w 2315"/>
              <a:gd name="T49" fmla="*/ 396 h 1368"/>
              <a:gd name="T50" fmla="*/ 2134 w 2315"/>
              <a:gd name="T51" fmla="*/ 366 h 1368"/>
              <a:gd name="T52" fmla="*/ 2103 w 2315"/>
              <a:gd name="T53" fmla="*/ 354 h 1368"/>
              <a:gd name="T54" fmla="*/ 2062 w 2315"/>
              <a:gd name="T55" fmla="*/ 361 h 1368"/>
              <a:gd name="T56" fmla="*/ 2066 w 2315"/>
              <a:gd name="T57" fmla="*/ 324 h 1368"/>
              <a:gd name="T58" fmla="*/ 2040 w 2315"/>
              <a:gd name="T59" fmla="*/ 276 h 1368"/>
              <a:gd name="T60" fmla="*/ 2025 w 2315"/>
              <a:gd name="T61" fmla="*/ 230 h 1368"/>
              <a:gd name="T62" fmla="*/ 1983 w 2315"/>
              <a:gd name="T63" fmla="*/ 195 h 1368"/>
              <a:gd name="T64" fmla="*/ 1973 w 2315"/>
              <a:gd name="T65" fmla="*/ 181 h 1368"/>
              <a:gd name="T66" fmla="*/ 1970 w 2315"/>
              <a:gd name="T67" fmla="*/ 153 h 1368"/>
              <a:gd name="T68" fmla="*/ 1933 w 2315"/>
              <a:gd name="T69" fmla="*/ 138 h 1368"/>
              <a:gd name="T70" fmla="*/ 1873 w 2315"/>
              <a:gd name="T71" fmla="*/ 110 h 1368"/>
              <a:gd name="T72" fmla="*/ 1824 w 2315"/>
              <a:gd name="T73" fmla="*/ 99 h 1368"/>
              <a:gd name="T74" fmla="*/ 1781 w 2315"/>
              <a:gd name="T75" fmla="*/ 108 h 1368"/>
              <a:gd name="T76" fmla="*/ 1768 w 2315"/>
              <a:gd name="T77" fmla="*/ 116 h 1368"/>
              <a:gd name="T78" fmla="*/ 1707 w 2315"/>
              <a:gd name="T79" fmla="*/ 79 h 1368"/>
              <a:gd name="T80" fmla="*/ 1680 w 2315"/>
              <a:gd name="T81" fmla="*/ 79 h 1368"/>
              <a:gd name="T82" fmla="*/ 1670 w 2315"/>
              <a:gd name="T83" fmla="*/ 60 h 1368"/>
              <a:gd name="T84" fmla="*/ 1625 w 2315"/>
              <a:gd name="T85" fmla="*/ 39 h 1368"/>
              <a:gd name="T86" fmla="*/ 1590 w 2315"/>
              <a:gd name="T87" fmla="*/ 25 h 1368"/>
              <a:gd name="T88" fmla="*/ 1563 w 2315"/>
              <a:gd name="T89" fmla="*/ 36 h 1368"/>
              <a:gd name="T90" fmla="*/ 1544 w 2315"/>
              <a:gd name="T91" fmla="*/ 31 h 1368"/>
              <a:gd name="T92" fmla="*/ 1474 w 2315"/>
              <a:gd name="T93" fmla="*/ 4 h 1368"/>
              <a:gd name="T94" fmla="*/ 1372 w 2315"/>
              <a:gd name="T95" fmla="*/ 11 h 1368"/>
              <a:gd name="T96" fmla="*/ 1316 w 2315"/>
              <a:gd name="T97" fmla="*/ 32 h 1368"/>
              <a:gd name="T98" fmla="*/ 1311 w 2315"/>
              <a:gd name="T99" fmla="*/ 93 h 1368"/>
              <a:gd name="T100" fmla="*/ 1355 w 2315"/>
              <a:gd name="T101" fmla="*/ 239 h 1368"/>
              <a:gd name="T102" fmla="*/ 1431 w 2315"/>
              <a:gd name="T103" fmla="*/ 463 h 1368"/>
              <a:gd name="T104" fmla="*/ 1437 w 2315"/>
              <a:gd name="T105" fmla="*/ 560 h 1368"/>
              <a:gd name="T106" fmla="*/ 1383 w 2315"/>
              <a:gd name="T107" fmla="*/ 770 h 1368"/>
              <a:gd name="T108" fmla="*/ 1339 w 2315"/>
              <a:gd name="T109" fmla="*/ 868 h 1368"/>
              <a:gd name="T110" fmla="*/ 1269 w 2315"/>
              <a:gd name="T111" fmla="*/ 940 h 1368"/>
              <a:gd name="T112" fmla="*/ 1132 w 2315"/>
              <a:gd name="T113" fmla="*/ 1006 h 1368"/>
              <a:gd name="T114" fmla="*/ 948 w 2315"/>
              <a:gd name="T115" fmla="*/ 1074 h 1368"/>
              <a:gd name="T116" fmla="*/ 819 w 2315"/>
              <a:gd name="T117" fmla="*/ 1112 h 1368"/>
              <a:gd name="T118" fmla="*/ 625 w 2315"/>
              <a:gd name="T119" fmla="*/ 1158 h 1368"/>
              <a:gd name="T120" fmla="*/ 251 w 2315"/>
              <a:gd name="T121" fmla="*/ 1243 h 1368"/>
              <a:gd name="T122" fmla="*/ 86 w 2315"/>
              <a:gd name="T123" fmla="*/ 1303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15" h="1368">
                <a:moveTo>
                  <a:pt x="47" y="1317"/>
                </a:moveTo>
                <a:lnTo>
                  <a:pt x="47" y="1317"/>
                </a:lnTo>
                <a:lnTo>
                  <a:pt x="30" y="1320"/>
                </a:lnTo>
                <a:lnTo>
                  <a:pt x="18" y="1321"/>
                </a:lnTo>
                <a:lnTo>
                  <a:pt x="8" y="1322"/>
                </a:lnTo>
                <a:lnTo>
                  <a:pt x="8" y="1322"/>
                </a:lnTo>
                <a:lnTo>
                  <a:pt x="4" y="1324"/>
                </a:lnTo>
                <a:lnTo>
                  <a:pt x="2" y="1326"/>
                </a:lnTo>
                <a:lnTo>
                  <a:pt x="2" y="1327"/>
                </a:lnTo>
                <a:lnTo>
                  <a:pt x="2" y="1331"/>
                </a:lnTo>
                <a:lnTo>
                  <a:pt x="4" y="1337"/>
                </a:lnTo>
                <a:lnTo>
                  <a:pt x="4" y="1337"/>
                </a:lnTo>
                <a:lnTo>
                  <a:pt x="2" y="1344"/>
                </a:lnTo>
                <a:lnTo>
                  <a:pt x="0" y="1350"/>
                </a:lnTo>
                <a:lnTo>
                  <a:pt x="0" y="1352"/>
                </a:lnTo>
                <a:lnTo>
                  <a:pt x="0" y="1355"/>
                </a:lnTo>
                <a:lnTo>
                  <a:pt x="1" y="1358"/>
                </a:lnTo>
                <a:lnTo>
                  <a:pt x="4" y="1361"/>
                </a:lnTo>
                <a:lnTo>
                  <a:pt x="4" y="1361"/>
                </a:lnTo>
                <a:lnTo>
                  <a:pt x="5" y="1363"/>
                </a:lnTo>
                <a:lnTo>
                  <a:pt x="4" y="1366"/>
                </a:lnTo>
                <a:lnTo>
                  <a:pt x="1" y="1368"/>
                </a:lnTo>
                <a:lnTo>
                  <a:pt x="1" y="1368"/>
                </a:lnTo>
                <a:lnTo>
                  <a:pt x="4" y="1368"/>
                </a:lnTo>
                <a:lnTo>
                  <a:pt x="11" y="1368"/>
                </a:lnTo>
                <a:lnTo>
                  <a:pt x="47" y="1361"/>
                </a:lnTo>
                <a:lnTo>
                  <a:pt x="47" y="1361"/>
                </a:lnTo>
                <a:lnTo>
                  <a:pt x="59" y="1358"/>
                </a:lnTo>
                <a:lnTo>
                  <a:pt x="69" y="1355"/>
                </a:lnTo>
                <a:lnTo>
                  <a:pt x="79" y="1352"/>
                </a:lnTo>
                <a:lnTo>
                  <a:pt x="86" y="1349"/>
                </a:lnTo>
                <a:lnTo>
                  <a:pt x="99" y="1340"/>
                </a:lnTo>
                <a:lnTo>
                  <a:pt x="114" y="1331"/>
                </a:lnTo>
                <a:lnTo>
                  <a:pt x="132" y="1320"/>
                </a:lnTo>
                <a:lnTo>
                  <a:pt x="145" y="1315"/>
                </a:lnTo>
                <a:lnTo>
                  <a:pt x="160" y="1307"/>
                </a:lnTo>
                <a:lnTo>
                  <a:pt x="178" y="1301"/>
                </a:lnTo>
                <a:lnTo>
                  <a:pt x="200" y="1294"/>
                </a:lnTo>
                <a:lnTo>
                  <a:pt x="225" y="1287"/>
                </a:lnTo>
                <a:lnTo>
                  <a:pt x="255" y="1278"/>
                </a:lnTo>
                <a:lnTo>
                  <a:pt x="255" y="1278"/>
                </a:lnTo>
                <a:lnTo>
                  <a:pt x="442" y="1232"/>
                </a:lnTo>
                <a:lnTo>
                  <a:pt x="564" y="1203"/>
                </a:lnTo>
                <a:lnTo>
                  <a:pt x="694" y="1170"/>
                </a:lnTo>
                <a:lnTo>
                  <a:pt x="821" y="1138"/>
                </a:lnTo>
                <a:lnTo>
                  <a:pt x="937" y="1105"/>
                </a:lnTo>
                <a:lnTo>
                  <a:pt x="988" y="1090"/>
                </a:lnTo>
                <a:lnTo>
                  <a:pt x="1033" y="1076"/>
                </a:lnTo>
                <a:lnTo>
                  <a:pt x="1069" y="1062"/>
                </a:lnTo>
                <a:lnTo>
                  <a:pt x="1098" y="1050"/>
                </a:lnTo>
                <a:lnTo>
                  <a:pt x="1098" y="1050"/>
                </a:lnTo>
                <a:lnTo>
                  <a:pt x="1149" y="1025"/>
                </a:lnTo>
                <a:lnTo>
                  <a:pt x="1205" y="996"/>
                </a:lnTo>
                <a:lnTo>
                  <a:pt x="1265" y="964"/>
                </a:lnTo>
                <a:lnTo>
                  <a:pt x="1326" y="931"/>
                </a:lnTo>
                <a:lnTo>
                  <a:pt x="1388" y="902"/>
                </a:lnTo>
                <a:lnTo>
                  <a:pt x="1418" y="888"/>
                </a:lnTo>
                <a:lnTo>
                  <a:pt x="1448" y="875"/>
                </a:lnTo>
                <a:lnTo>
                  <a:pt x="1477" y="864"/>
                </a:lnTo>
                <a:lnTo>
                  <a:pt x="1505" y="855"/>
                </a:lnTo>
                <a:lnTo>
                  <a:pt x="1533" y="847"/>
                </a:lnTo>
                <a:lnTo>
                  <a:pt x="1558" y="841"/>
                </a:lnTo>
                <a:lnTo>
                  <a:pt x="1558" y="841"/>
                </a:lnTo>
                <a:lnTo>
                  <a:pt x="1583" y="837"/>
                </a:lnTo>
                <a:lnTo>
                  <a:pt x="1607" y="832"/>
                </a:lnTo>
                <a:lnTo>
                  <a:pt x="1650" y="820"/>
                </a:lnTo>
                <a:lnTo>
                  <a:pt x="1694" y="807"/>
                </a:lnTo>
                <a:lnTo>
                  <a:pt x="1736" y="795"/>
                </a:lnTo>
                <a:lnTo>
                  <a:pt x="1758" y="790"/>
                </a:lnTo>
                <a:lnTo>
                  <a:pt x="1782" y="787"/>
                </a:lnTo>
                <a:lnTo>
                  <a:pt x="1805" y="783"/>
                </a:lnTo>
                <a:lnTo>
                  <a:pt x="1831" y="782"/>
                </a:lnTo>
                <a:lnTo>
                  <a:pt x="1859" y="781"/>
                </a:lnTo>
                <a:lnTo>
                  <a:pt x="1887" y="782"/>
                </a:lnTo>
                <a:lnTo>
                  <a:pt x="1918" y="784"/>
                </a:lnTo>
                <a:lnTo>
                  <a:pt x="1951" y="788"/>
                </a:lnTo>
                <a:lnTo>
                  <a:pt x="1951" y="788"/>
                </a:lnTo>
                <a:lnTo>
                  <a:pt x="2016" y="799"/>
                </a:lnTo>
                <a:lnTo>
                  <a:pt x="2077" y="810"/>
                </a:lnTo>
                <a:lnTo>
                  <a:pt x="2177" y="828"/>
                </a:lnTo>
                <a:lnTo>
                  <a:pt x="2216" y="834"/>
                </a:lnTo>
                <a:lnTo>
                  <a:pt x="2233" y="835"/>
                </a:lnTo>
                <a:lnTo>
                  <a:pt x="2246" y="837"/>
                </a:lnTo>
                <a:lnTo>
                  <a:pt x="2258" y="835"/>
                </a:lnTo>
                <a:lnTo>
                  <a:pt x="2268" y="834"/>
                </a:lnTo>
                <a:lnTo>
                  <a:pt x="2275" y="832"/>
                </a:lnTo>
                <a:lnTo>
                  <a:pt x="2280" y="827"/>
                </a:lnTo>
                <a:lnTo>
                  <a:pt x="2280" y="827"/>
                </a:lnTo>
                <a:lnTo>
                  <a:pt x="2283" y="822"/>
                </a:lnTo>
                <a:lnTo>
                  <a:pt x="2285" y="816"/>
                </a:lnTo>
                <a:lnTo>
                  <a:pt x="2285" y="810"/>
                </a:lnTo>
                <a:lnTo>
                  <a:pt x="2285" y="803"/>
                </a:lnTo>
                <a:lnTo>
                  <a:pt x="2284" y="789"/>
                </a:lnTo>
                <a:lnTo>
                  <a:pt x="2281" y="775"/>
                </a:lnTo>
                <a:lnTo>
                  <a:pt x="2279" y="761"/>
                </a:lnTo>
                <a:lnTo>
                  <a:pt x="2278" y="748"/>
                </a:lnTo>
                <a:lnTo>
                  <a:pt x="2279" y="742"/>
                </a:lnTo>
                <a:lnTo>
                  <a:pt x="2280" y="736"/>
                </a:lnTo>
                <a:lnTo>
                  <a:pt x="2281" y="730"/>
                </a:lnTo>
                <a:lnTo>
                  <a:pt x="2285" y="725"/>
                </a:lnTo>
                <a:lnTo>
                  <a:pt x="2285" y="725"/>
                </a:lnTo>
                <a:lnTo>
                  <a:pt x="2298" y="708"/>
                </a:lnTo>
                <a:lnTo>
                  <a:pt x="2309" y="695"/>
                </a:lnTo>
                <a:lnTo>
                  <a:pt x="2312" y="690"/>
                </a:lnTo>
                <a:lnTo>
                  <a:pt x="2314" y="685"/>
                </a:lnTo>
                <a:lnTo>
                  <a:pt x="2315" y="680"/>
                </a:lnTo>
                <a:lnTo>
                  <a:pt x="2314" y="676"/>
                </a:lnTo>
                <a:lnTo>
                  <a:pt x="2314" y="676"/>
                </a:lnTo>
                <a:lnTo>
                  <a:pt x="2312" y="673"/>
                </a:lnTo>
                <a:lnTo>
                  <a:pt x="2307" y="668"/>
                </a:lnTo>
                <a:lnTo>
                  <a:pt x="2293" y="659"/>
                </a:lnTo>
                <a:lnTo>
                  <a:pt x="2287" y="655"/>
                </a:lnTo>
                <a:lnTo>
                  <a:pt x="2281" y="650"/>
                </a:lnTo>
                <a:lnTo>
                  <a:pt x="2278" y="644"/>
                </a:lnTo>
                <a:lnTo>
                  <a:pt x="2275" y="641"/>
                </a:lnTo>
                <a:lnTo>
                  <a:pt x="2275" y="638"/>
                </a:lnTo>
                <a:lnTo>
                  <a:pt x="2275" y="638"/>
                </a:lnTo>
                <a:lnTo>
                  <a:pt x="2277" y="631"/>
                </a:lnTo>
                <a:lnTo>
                  <a:pt x="2279" y="629"/>
                </a:lnTo>
                <a:lnTo>
                  <a:pt x="2283" y="627"/>
                </a:lnTo>
                <a:lnTo>
                  <a:pt x="2286" y="624"/>
                </a:lnTo>
                <a:lnTo>
                  <a:pt x="2290" y="621"/>
                </a:lnTo>
                <a:lnTo>
                  <a:pt x="2293" y="617"/>
                </a:lnTo>
                <a:lnTo>
                  <a:pt x="2295" y="610"/>
                </a:lnTo>
                <a:lnTo>
                  <a:pt x="2295" y="599"/>
                </a:lnTo>
                <a:lnTo>
                  <a:pt x="2295" y="599"/>
                </a:lnTo>
                <a:lnTo>
                  <a:pt x="2293" y="591"/>
                </a:lnTo>
                <a:lnTo>
                  <a:pt x="2290" y="584"/>
                </a:lnTo>
                <a:lnTo>
                  <a:pt x="2280" y="567"/>
                </a:lnTo>
                <a:lnTo>
                  <a:pt x="2266" y="548"/>
                </a:lnTo>
                <a:lnTo>
                  <a:pt x="2251" y="527"/>
                </a:lnTo>
                <a:lnTo>
                  <a:pt x="2235" y="506"/>
                </a:lnTo>
                <a:lnTo>
                  <a:pt x="2221" y="486"/>
                </a:lnTo>
                <a:lnTo>
                  <a:pt x="2209" y="469"/>
                </a:lnTo>
                <a:lnTo>
                  <a:pt x="2205" y="460"/>
                </a:lnTo>
                <a:lnTo>
                  <a:pt x="2203" y="453"/>
                </a:lnTo>
                <a:lnTo>
                  <a:pt x="2203" y="453"/>
                </a:lnTo>
                <a:lnTo>
                  <a:pt x="2200" y="441"/>
                </a:lnTo>
                <a:lnTo>
                  <a:pt x="2199" y="432"/>
                </a:lnTo>
                <a:lnTo>
                  <a:pt x="2199" y="420"/>
                </a:lnTo>
                <a:lnTo>
                  <a:pt x="2198" y="417"/>
                </a:lnTo>
                <a:lnTo>
                  <a:pt x="2197" y="413"/>
                </a:lnTo>
                <a:lnTo>
                  <a:pt x="2193" y="409"/>
                </a:lnTo>
                <a:lnTo>
                  <a:pt x="2188" y="405"/>
                </a:lnTo>
                <a:lnTo>
                  <a:pt x="2188" y="405"/>
                </a:lnTo>
                <a:lnTo>
                  <a:pt x="2182" y="401"/>
                </a:lnTo>
                <a:lnTo>
                  <a:pt x="2176" y="398"/>
                </a:lnTo>
                <a:lnTo>
                  <a:pt x="2170" y="396"/>
                </a:lnTo>
                <a:lnTo>
                  <a:pt x="2165" y="396"/>
                </a:lnTo>
                <a:lnTo>
                  <a:pt x="2158" y="396"/>
                </a:lnTo>
                <a:lnTo>
                  <a:pt x="2155" y="396"/>
                </a:lnTo>
                <a:lnTo>
                  <a:pt x="2154" y="395"/>
                </a:lnTo>
                <a:lnTo>
                  <a:pt x="2154" y="395"/>
                </a:lnTo>
                <a:lnTo>
                  <a:pt x="2151" y="389"/>
                </a:lnTo>
                <a:lnTo>
                  <a:pt x="2143" y="378"/>
                </a:lnTo>
                <a:lnTo>
                  <a:pt x="2134" y="366"/>
                </a:lnTo>
                <a:lnTo>
                  <a:pt x="2128" y="361"/>
                </a:lnTo>
                <a:lnTo>
                  <a:pt x="2120" y="356"/>
                </a:lnTo>
                <a:lnTo>
                  <a:pt x="2120" y="356"/>
                </a:lnTo>
                <a:lnTo>
                  <a:pt x="2117" y="355"/>
                </a:lnTo>
                <a:lnTo>
                  <a:pt x="2113" y="354"/>
                </a:lnTo>
                <a:lnTo>
                  <a:pt x="2103" y="354"/>
                </a:lnTo>
                <a:lnTo>
                  <a:pt x="2095" y="355"/>
                </a:lnTo>
                <a:lnTo>
                  <a:pt x="2086" y="357"/>
                </a:lnTo>
                <a:lnTo>
                  <a:pt x="2071" y="362"/>
                </a:lnTo>
                <a:lnTo>
                  <a:pt x="2066" y="362"/>
                </a:lnTo>
                <a:lnTo>
                  <a:pt x="2063" y="362"/>
                </a:lnTo>
                <a:lnTo>
                  <a:pt x="2062" y="361"/>
                </a:lnTo>
                <a:lnTo>
                  <a:pt x="2062" y="361"/>
                </a:lnTo>
                <a:lnTo>
                  <a:pt x="2061" y="357"/>
                </a:lnTo>
                <a:lnTo>
                  <a:pt x="2062" y="352"/>
                </a:lnTo>
                <a:lnTo>
                  <a:pt x="2065" y="339"/>
                </a:lnTo>
                <a:lnTo>
                  <a:pt x="2066" y="332"/>
                </a:lnTo>
                <a:lnTo>
                  <a:pt x="2066" y="324"/>
                </a:lnTo>
                <a:lnTo>
                  <a:pt x="2065" y="316"/>
                </a:lnTo>
                <a:lnTo>
                  <a:pt x="2062" y="307"/>
                </a:lnTo>
                <a:lnTo>
                  <a:pt x="2062" y="307"/>
                </a:lnTo>
                <a:lnTo>
                  <a:pt x="2054" y="293"/>
                </a:lnTo>
                <a:lnTo>
                  <a:pt x="2046" y="282"/>
                </a:lnTo>
                <a:lnTo>
                  <a:pt x="2040" y="276"/>
                </a:lnTo>
                <a:lnTo>
                  <a:pt x="2038" y="273"/>
                </a:lnTo>
                <a:lnTo>
                  <a:pt x="2038" y="273"/>
                </a:lnTo>
                <a:lnTo>
                  <a:pt x="2037" y="266"/>
                </a:lnTo>
                <a:lnTo>
                  <a:pt x="2033" y="250"/>
                </a:lnTo>
                <a:lnTo>
                  <a:pt x="2029" y="239"/>
                </a:lnTo>
                <a:lnTo>
                  <a:pt x="2025" y="230"/>
                </a:lnTo>
                <a:lnTo>
                  <a:pt x="2017" y="219"/>
                </a:lnTo>
                <a:lnTo>
                  <a:pt x="2009" y="210"/>
                </a:lnTo>
                <a:lnTo>
                  <a:pt x="2009" y="210"/>
                </a:lnTo>
                <a:lnTo>
                  <a:pt x="1999" y="203"/>
                </a:lnTo>
                <a:lnTo>
                  <a:pt x="1991" y="198"/>
                </a:lnTo>
                <a:lnTo>
                  <a:pt x="1983" y="195"/>
                </a:lnTo>
                <a:lnTo>
                  <a:pt x="1977" y="192"/>
                </a:lnTo>
                <a:lnTo>
                  <a:pt x="1969" y="191"/>
                </a:lnTo>
                <a:lnTo>
                  <a:pt x="1965" y="191"/>
                </a:lnTo>
                <a:lnTo>
                  <a:pt x="1965" y="191"/>
                </a:lnTo>
                <a:lnTo>
                  <a:pt x="1969" y="186"/>
                </a:lnTo>
                <a:lnTo>
                  <a:pt x="1973" y="181"/>
                </a:lnTo>
                <a:lnTo>
                  <a:pt x="1975" y="175"/>
                </a:lnTo>
                <a:lnTo>
                  <a:pt x="1976" y="168"/>
                </a:lnTo>
                <a:lnTo>
                  <a:pt x="1975" y="164"/>
                </a:lnTo>
                <a:lnTo>
                  <a:pt x="1975" y="161"/>
                </a:lnTo>
                <a:lnTo>
                  <a:pt x="1973" y="157"/>
                </a:lnTo>
                <a:lnTo>
                  <a:pt x="1970" y="153"/>
                </a:lnTo>
                <a:lnTo>
                  <a:pt x="1965" y="151"/>
                </a:lnTo>
                <a:lnTo>
                  <a:pt x="1960" y="147"/>
                </a:lnTo>
                <a:lnTo>
                  <a:pt x="1960" y="147"/>
                </a:lnTo>
                <a:lnTo>
                  <a:pt x="1951" y="142"/>
                </a:lnTo>
                <a:lnTo>
                  <a:pt x="1943" y="140"/>
                </a:lnTo>
                <a:lnTo>
                  <a:pt x="1933" y="138"/>
                </a:lnTo>
                <a:lnTo>
                  <a:pt x="1927" y="136"/>
                </a:lnTo>
                <a:lnTo>
                  <a:pt x="1919" y="134"/>
                </a:lnTo>
                <a:lnTo>
                  <a:pt x="1911" y="130"/>
                </a:lnTo>
                <a:lnTo>
                  <a:pt x="1897" y="123"/>
                </a:lnTo>
                <a:lnTo>
                  <a:pt x="1897" y="123"/>
                </a:lnTo>
                <a:lnTo>
                  <a:pt x="1873" y="110"/>
                </a:lnTo>
                <a:lnTo>
                  <a:pt x="1859" y="101"/>
                </a:lnTo>
                <a:lnTo>
                  <a:pt x="1850" y="99"/>
                </a:lnTo>
                <a:lnTo>
                  <a:pt x="1844" y="99"/>
                </a:lnTo>
                <a:lnTo>
                  <a:pt x="1844" y="99"/>
                </a:lnTo>
                <a:lnTo>
                  <a:pt x="1836" y="99"/>
                </a:lnTo>
                <a:lnTo>
                  <a:pt x="1824" y="99"/>
                </a:lnTo>
                <a:lnTo>
                  <a:pt x="1813" y="97"/>
                </a:lnTo>
                <a:lnTo>
                  <a:pt x="1805" y="99"/>
                </a:lnTo>
                <a:lnTo>
                  <a:pt x="1805" y="99"/>
                </a:lnTo>
                <a:lnTo>
                  <a:pt x="1792" y="105"/>
                </a:lnTo>
                <a:lnTo>
                  <a:pt x="1781" y="108"/>
                </a:lnTo>
                <a:lnTo>
                  <a:pt x="1781" y="108"/>
                </a:lnTo>
                <a:lnTo>
                  <a:pt x="1780" y="110"/>
                </a:lnTo>
                <a:lnTo>
                  <a:pt x="1780" y="111"/>
                </a:lnTo>
                <a:lnTo>
                  <a:pt x="1778" y="113"/>
                </a:lnTo>
                <a:lnTo>
                  <a:pt x="1776" y="116"/>
                </a:lnTo>
                <a:lnTo>
                  <a:pt x="1773" y="117"/>
                </a:lnTo>
                <a:lnTo>
                  <a:pt x="1768" y="116"/>
                </a:lnTo>
                <a:lnTo>
                  <a:pt x="1761" y="113"/>
                </a:lnTo>
                <a:lnTo>
                  <a:pt x="1752" y="108"/>
                </a:lnTo>
                <a:lnTo>
                  <a:pt x="1752" y="108"/>
                </a:lnTo>
                <a:lnTo>
                  <a:pt x="1721" y="87"/>
                </a:lnTo>
                <a:lnTo>
                  <a:pt x="1711" y="80"/>
                </a:lnTo>
                <a:lnTo>
                  <a:pt x="1707" y="79"/>
                </a:lnTo>
                <a:lnTo>
                  <a:pt x="1704" y="79"/>
                </a:lnTo>
                <a:lnTo>
                  <a:pt x="1704" y="79"/>
                </a:lnTo>
                <a:lnTo>
                  <a:pt x="1689" y="80"/>
                </a:lnTo>
                <a:lnTo>
                  <a:pt x="1683" y="80"/>
                </a:lnTo>
                <a:lnTo>
                  <a:pt x="1681" y="80"/>
                </a:lnTo>
                <a:lnTo>
                  <a:pt x="1680" y="79"/>
                </a:lnTo>
                <a:lnTo>
                  <a:pt x="1680" y="79"/>
                </a:lnTo>
                <a:lnTo>
                  <a:pt x="1680" y="74"/>
                </a:lnTo>
                <a:lnTo>
                  <a:pt x="1678" y="72"/>
                </a:lnTo>
                <a:lnTo>
                  <a:pt x="1677" y="68"/>
                </a:lnTo>
                <a:lnTo>
                  <a:pt x="1675" y="63"/>
                </a:lnTo>
                <a:lnTo>
                  <a:pt x="1670" y="60"/>
                </a:lnTo>
                <a:lnTo>
                  <a:pt x="1664" y="55"/>
                </a:lnTo>
                <a:lnTo>
                  <a:pt x="1655" y="50"/>
                </a:lnTo>
                <a:lnTo>
                  <a:pt x="1655" y="50"/>
                </a:lnTo>
                <a:lnTo>
                  <a:pt x="1640" y="44"/>
                </a:lnTo>
                <a:lnTo>
                  <a:pt x="1631" y="40"/>
                </a:lnTo>
                <a:lnTo>
                  <a:pt x="1625" y="39"/>
                </a:lnTo>
                <a:lnTo>
                  <a:pt x="1617" y="36"/>
                </a:lnTo>
                <a:lnTo>
                  <a:pt x="1617" y="36"/>
                </a:lnTo>
                <a:lnTo>
                  <a:pt x="1607" y="31"/>
                </a:lnTo>
                <a:lnTo>
                  <a:pt x="1600" y="27"/>
                </a:lnTo>
                <a:lnTo>
                  <a:pt x="1594" y="25"/>
                </a:lnTo>
                <a:lnTo>
                  <a:pt x="1590" y="25"/>
                </a:lnTo>
                <a:lnTo>
                  <a:pt x="1587" y="26"/>
                </a:lnTo>
                <a:lnTo>
                  <a:pt x="1587" y="26"/>
                </a:lnTo>
                <a:lnTo>
                  <a:pt x="1580" y="30"/>
                </a:lnTo>
                <a:lnTo>
                  <a:pt x="1573" y="32"/>
                </a:lnTo>
                <a:lnTo>
                  <a:pt x="1563" y="36"/>
                </a:lnTo>
                <a:lnTo>
                  <a:pt x="1563" y="36"/>
                </a:lnTo>
                <a:lnTo>
                  <a:pt x="1564" y="36"/>
                </a:lnTo>
                <a:lnTo>
                  <a:pt x="1564" y="34"/>
                </a:lnTo>
                <a:lnTo>
                  <a:pt x="1563" y="33"/>
                </a:lnTo>
                <a:lnTo>
                  <a:pt x="1558" y="32"/>
                </a:lnTo>
                <a:lnTo>
                  <a:pt x="1544" y="31"/>
                </a:lnTo>
                <a:lnTo>
                  <a:pt x="1544" y="31"/>
                </a:lnTo>
                <a:lnTo>
                  <a:pt x="1517" y="31"/>
                </a:lnTo>
                <a:lnTo>
                  <a:pt x="1510" y="31"/>
                </a:lnTo>
                <a:lnTo>
                  <a:pt x="1510" y="31"/>
                </a:lnTo>
                <a:lnTo>
                  <a:pt x="1494" y="17"/>
                </a:lnTo>
                <a:lnTo>
                  <a:pt x="1481" y="8"/>
                </a:lnTo>
                <a:lnTo>
                  <a:pt x="1474" y="4"/>
                </a:lnTo>
                <a:lnTo>
                  <a:pt x="1466" y="2"/>
                </a:lnTo>
                <a:lnTo>
                  <a:pt x="1466" y="2"/>
                </a:lnTo>
                <a:lnTo>
                  <a:pt x="1457" y="0"/>
                </a:lnTo>
                <a:lnTo>
                  <a:pt x="1443" y="2"/>
                </a:lnTo>
                <a:lnTo>
                  <a:pt x="1408" y="5"/>
                </a:lnTo>
                <a:lnTo>
                  <a:pt x="1372" y="11"/>
                </a:lnTo>
                <a:lnTo>
                  <a:pt x="1345" y="16"/>
                </a:lnTo>
                <a:lnTo>
                  <a:pt x="1345" y="16"/>
                </a:lnTo>
                <a:lnTo>
                  <a:pt x="1337" y="19"/>
                </a:lnTo>
                <a:lnTo>
                  <a:pt x="1330" y="22"/>
                </a:lnTo>
                <a:lnTo>
                  <a:pt x="1322" y="26"/>
                </a:lnTo>
                <a:lnTo>
                  <a:pt x="1316" y="32"/>
                </a:lnTo>
                <a:lnTo>
                  <a:pt x="1311" y="38"/>
                </a:lnTo>
                <a:lnTo>
                  <a:pt x="1308" y="46"/>
                </a:lnTo>
                <a:lnTo>
                  <a:pt x="1307" y="55"/>
                </a:lnTo>
                <a:lnTo>
                  <a:pt x="1307" y="65"/>
                </a:lnTo>
                <a:lnTo>
                  <a:pt x="1307" y="65"/>
                </a:lnTo>
                <a:lnTo>
                  <a:pt x="1311" y="93"/>
                </a:lnTo>
                <a:lnTo>
                  <a:pt x="1320" y="134"/>
                </a:lnTo>
                <a:lnTo>
                  <a:pt x="1326" y="158"/>
                </a:lnTo>
                <a:lnTo>
                  <a:pt x="1334" y="184"/>
                </a:lnTo>
                <a:lnTo>
                  <a:pt x="1344" y="212"/>
                </a:lnTo>
                <a:lnTo>
                  <a:pt x="1355" y="239"/>
                </a:lnTo>
                <a:lnTo>
                  <a:pt x="1355" y="239"/>
                </a:lnTo>
                <a:lnTo>
                  <a:pt x="1379" y="300"/>
                </a:lnTo>
                <a:lnTo>
                  <a:pt x="1391" y="333"/>
                </a:lnTo>
                <a:lnTo>
                  <a:pt x="1403" y="366"/>
                </a:lnTo>
                <a:lnTo>
                  <a:pt x="1414" y="398"/>
                </a:lnTo>
                <a:lnTo>
                  <a:pt x="1424" y="431"/>
                </a:lnTo>
                <a:lnTo>
                  <a:pt x="1431" y="463"/>
                </a:lnTo>
                <a:lnTo>
                  <a:pt x="1437" y="492"/>
                </a:lnTo>
                <a:lnTo>
                  <a:pt x="1437" y="492"/>
                </a:lnTo>
                <a:lnTo>
                  <a:pt x="1440" y="506"/>
                </a:lnTo>
                <a:lnTo>
                  <a:pt x="1440" y="523"/>
                </a:lnTo>
                <a:lnTo>
                  <a:pt x="1439" y="542"/>
                </a:lnTo>
                <a:lnTo>
                  <a:pt x="1437" y="560"/>
                </a:lnTo>
                <a:lnTo>
                  <a:pt x="1435" y="580"/>
                </a:lnTo>
                <a:lnTo>
                  <a:pt x="1431" y="601"/>
                </a:lnTo>
                <a:lnTo>
                  <a:pt x="1422" y="644"/>
                </a:lnTo>
                <a:lnTo>
                  <a:pt x="1409" y="687"/>
                </a:lnTo>
                <a:lnTo>
                  <a:pt x="1397" y="730"/>
                </a:lnTo>
                <a:lnTo>
                  <a:pt x="1383" y="770"/>
                </a:lnTo>
                <a:lnTo>
                  <a:pt x="1370" y="807"/>
                </a:lnTo>
                <a:lnTo>
                  <a:pt x="1370" y="807"/>
                </a:lnTo>
                <a:lnTo>
                  <a:pt x="1362" y="824"/>
                </a:lnTo>
                <a:lnTo>
                  <a:pt x="1355" y="840"/>
                </a:lnTo>
                <a:lnTo>
                  <a:pt x="1348" y="855"/>
                </a:lnTo>
                <a:lnTo>
                  <a:pt x="1339" y="868"/>
                </a:lnTo>
                <a:lnTo>
                  <a:pt x="1332" y="879"/>
                </a:lnTo>
                <a:lnTo>
                  <a:pt x="1323" y="890"/>
                </a:lnTo>
                <a:lnTo>
                  <a:pt x="1308" y="909"/>
                </a:lnTo>
                <a:lnTo>
                  <a:pt x="1292" y="924"/>
                </a:lnTo>
                <a:lnTo>
                  <a:pt x="1279" y="934"/>
                </a:lnTo>
                <a:lnTo>
                  <a:pt x="1269" y="940"/>
                </a:lnTo>
                <a:lnTo>
                  <a:pt x="1263" y="943"/>
                </a:lnTo>
                <a:lnTo>
                  <a:pt x="1263" y="943"/>
                </a:lnTo>
                <a:lnTo>
                  <a:pt x="1240" y="955"/>
                </a:lnTo>
                <a:lnTo>
                  <a:pt x="1193" y="979"/>
                </a:lnTo>
                <a:lnTo>
                  <a:pt x="1164" y="993"/>
                </a:lnTo>
                <a:lnTo>
                  <a:pt x="1132" y="1006"/>
                </a:lnTo>
                <a:lnTo>
                  <a:pt x="1101" y="1020"/>
                </a:lnTo>
                <a:lnTo>
                  <a:pt x="1069" y="1031"/>
                </a:lnTo>
                <a:lnTo>
                  <a:pt x="1069" y="1031"/>
                </a:lnTo>
                <a:lnTo>
                  <a:pt x="1039" y="1040"/>
                </a:lnTo>
                <a:lnTo>
                  <a:pt x="1007" y="1051"/>
                </a:lnTo>
                <a:lnTo>
                  <a:pt x="948" y="1074"/>
                </a:lnTo>
                <a:lnTo>
                  <a:pt x="896" y="1093"/>
                </a:lnTo>
                <a:lnTo>
                  <a:pt x="874" y="1100"/>
                </a:lnTo>
                <a:lnTo>
                  <a:pt x="856" y="1104"/>
                </a:lnTo>
                <a:lnTo>
                  <a:pt x="856" y="1104"/>
                </a:lnTo>
                <a:lnTo>
                  <a:pt x="838" y="1107"/>
                </a:lnTo>
                <a:lnTo>
                  <a:pt x="819" y="1112"/>
                </a:lnTo>
                <a:lnTo>
                  <a:pt x="773" y="1125"/>
                </a:lnTo>
                <a:lnTo>
                  <a:pt x="724" y="1138"/>
                </a:lnTo>
                <a:lnTo>
                  <a:pt x="702" y="1144"/>
                </a:lnTo>
                <a:lnTo>
                  <a:pt x="682" y="1147"/>
                </a:lnTo>
                <a:lnTo>
                  <a:pt x="682" y="1147"/>
                </a:lnTo>
                <a:lnTo>
                  <a:pt x="625" y="1158"/>
                </a:lnTo>
                <a:lnTo>
                  <a:pt x="547" y="1175"/>
                </a:lnTo>
                <a:lnTo>
                  <a:pt x="410" y="1205"/>
                </a:lnTo>
                <a:lnTo>
                  <a:pt x="410" y="1205"/>
                </a:lnTo>
                <a:lnTo>
                  <a:pt x="362" y="1216"/>
                </a:lnTo>
                <a:lnTo>
                  <a:pt x="304" y="1230"/>
                </a:lnTo>
                <a:lnTo>
                  <a:pt x="251" y="1243"/>
                </a:lnTo>
                <a:lnTo>
                  <a:pt x="212" y="1254"/>
                </a:lnTo>
                <a:lnTo>
                  <a:pt x="212" y="1254"/>
                </a:lnTo>
                <a:lnTo>
                  <a:pt x="140" y="1280"/>
                </a:lnTo>
                <a:lnTo>
                  <a:pt x="106" y="1294"/>
                </a:lnTo>
                <a:lnTo>
                  <a:pt x="86" y="1303"/>
                </a:lnTo>
                <a:lnTo>
                  <a:pt x="86" y="1303"/>
                </a:lnTo>
                <a:lnTo>
                  <a:pt x="75" y="1307"/>
                </a:lnTo>
                <a:lnTo>
                  <a:pt x="63" y="1312"/>
                </a:lnTo>
                <a:lnTo>
                  <a:pt x="47" y="1317"/>
                </a:lnTo>
                <a:lnTo>
                  <a:pt x="47" y="1317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5ABEFCAD-51E3-4160-8AD7-19B7B9DDD908}"/>
              </a:ext>
            </a:extLst>
          </p:cNvPr>
          <p:cNvSpPr>
            <a:spLocks/>
          </p:cNvSpPr>
          <p:nvPr/>
        </p:nvSpPr>
        <p:spPr bwMode="auto">
          <a:xfrm>
            <a:off x="7103066" y="946147"/>
            <a:ext cx="1931352" cy="2482853"/>
          </a:xfrm>
          <a:custGeom>
            <a:avLst/>
            <a:gdLst>
              <a:gd name="T0" fmla="*/ 447 w 879"/>
              <a:gd name="T1" fmla="*/ 14 h 1130"/>
              <a:gd name="T2" fmla="*/ 441 w 879"/>
              <a:gd name="T3" fmla="*/ 31 h 1130"/>
              <a:gd name="T4" fmla="*/ 445 w 879"/>
              <a:gd name="T5" fmla="*/ 46 h 1130"/>
              <a:gd name="T6" fmla="*/ 402 w 879"/>
              <a:gd name="T7" fmla="*/ 327 h 1130"/>
              <a:gd name="T8" fmla="*/ 361 w 879"/>
              <a:gd name="T9" fmla="*/ 387 h 1130"/>
              <a:gd name="T10" fmla="*/ 252 w 879"/>
              <a:gd name="T11" fmla="*/ 493 h 1130"/>
              <a:gd name="T12" fmla="*/ 183 w 879"/>
              <a:gd name="T13" fmla="*/ 559 h 1130"/>
              <a:gd name="T14" fmla="*/ 116 w 879"/>
              <a:gd name="T15" fmla="*/ 603 h 1130"/>
              <a:gd name="T16" fmla="*/ 36 w 879"/>
              <a:gd name="T17" fmla="*/ 630 h 1130"/>
              <a:gd name="T18" fmla="*/ 29 w 879"/>
              <a:gd name="T19" fmla="*/ 648 h 1130"/>
              <a:gd name="T20" fmla="*/ 43 w 879"/>
              <a:gd name="T21" fmla="*/ 700 h 1130"/>
              <a:gd name="T22" fmla="*/ 18 w 879"/>
              <a:gd name="T23" fmla="*/ 752 h 1130"/>
              <a:gd name="T24" fmla="*/ 1 w 879"/>
              <a:gd name="T25" fmla="*/ 802 h 1130"/>
              <a:gd name="T26" fmla="*/ 23 w 879"/>
              <a:gd name="T27" fmla="*/ 821 h 1130"/>
              <a:gd name="T28" fmla="*/ 48 w 879"/>
              <a:gd name="T29" fmla="*/ 861 h 1130"/>
              <a:gd name="T30" fmla="*/ 52 w 879"/>
              <a:gd name="T31" fmla="*/ 899 h 1130"/>
              <a:gd name="T32" fmla="*/ 31 w 879"/>
              <a:gd name="T33" fmla="*/ 934 h 1130"/>
              <a:gd name="T34" fmla="*/ 19 w 879"/>
              <a:gd name="T35" fmla="*/ 968 h 1130"/>
              <a:gd name="T36" fmla="*/ 11 w 879"/>
              <a:gd name="T37" fmla="*/ 988 h 1130"/>
              <a:gd name="T38" fmla="*/ 2 w 879"/>
              <a:gd name="T39" fmla="*/ 1007 h 1130"/>
              <a:gd name="T40" fmla="*/ 19 w 879"/>
              <a:gd name="T41" fmla="*/ 1023 h 1130"/>
              <a:gd name="T42" fmla="*/ 64 w 879"/>
              <a:gd name="T43" fmla="*/ 1037 h 1130"/>
              <a:gd name="T44" fmla="*/ 101 w 879"/>
              <a:gd name="T45" fmla="*/ 1071 h 1130"/>
              <a:gd name="T46" fmla="*/ 140 w 879"/>
              <a:gd name="T47" fmla="*/ 1080 h 1130"/>
              <a:gd name="T48" fmla="*/ 196 w 879"/>
              <a:gd name="T49" fmla="*/ 1070 h 1130"/>
              <a:gd name="T50" fmla="*/ 258 w 879"/>
              <a:gd name="T51" fmla="*/ 1096 h 1130"/>
              <a:gd name="T52" fmla="*/ 295 w 879"/>
              <a:gd name="T53" fmla="*/ 1109 h 1130"/>
              <a:gd name="T54" fmla="*/ 322 w 879"/>
              <a:gd name="T55" fmla="*/ 1084 h 1130"/>
              <a:gd name="T56" fmla="*/ 345 w 879"/>
              <a:gd name="T57" fmla="*/ 1078 h 1130"/>
              <a:gd name="T58" fmla="*/ 359 w 879"/>
              <a:gd name="T59" fmla="*/ 1081 h 1130"/>
              <a:gd name="T60" fmla="*/ 358 w 879"/>
              <a:gd name="T61" fmla="*/ 1095 h 1130"/>
              <a:gd name="T62" fmla="*/ 392 w 879"/>
              <a:gd name="T63" fmla="*/ 1095 h 1130"/>
              <a:gd name="T64" fmla="*/ 473 w 879"/>
              <a:gd name="T65" fmla="*/ 1058 h 1130"/>
              <a:gd name="T66" fmla="*/ 489 w 879"/>
              <a:gd name="T67" fmla="*/ 1056 h 1130"/>
              <a:gd name="T68" fmla="*/ 501 w 879"/>
              <a:gd name="T69" fmla="*/ 1101 h 1130"/>
              <a:gd name="T70" fmla="*/ 525 w 879"/>
              <a:gd name="T71" fmla="*/ 1128 h 1130"/>
              <a:gd name="T72" fmla="*/ 556 w 879"/>
              <a:gd name="T73" fmla="*/ 1120 h 1130"/>
              <a:gd name="T74" fmla="*/ 577 w 879"/>
              <a:gd name="T75" fmla="*/ 1101 h 1130"/>
              <a:gd name="T76" fmla="*/ 620 w 879"/>
              <a:gd name="T77" fmla="*/ 1118 h 1130"/>
              <a:gd name="T78" fmla="*/ 658 w 879"/>
              <a:gd name="T79" fmla="*/ 1114 h 1130"/>
              <a:gd name="T80" fmla="*/ 674 w 879"/>
              <a:gd name="T81" fmla="*/ 1090 h 1130"/>
              <a:gd name="T82" fmla="*/ 702 w 879"/>
              <a:gd name="T83" fmla="*/ 1068 h 1130"/>
              <a:gd name="T84" fmla="*/ 757 w 879"/>
              <a:gd name="T85" fmla="*/ 1023 h 1130"/>
              <a:gd name="T86" fmla="*/ 781 w 879"/>
              <a:gd name="T87" fmla="*/ 1024 h 1130"/>
              <a:gd name="T88" fmla="*/ 811 w 879"/>
              <a:gd name="T89" fmla="*/ 1022 h 1130"/>
              <a:gd name="T90" fmla="*/ 835 w 879"/>
              <a:gd name="T91" fmla="*/ 989 h 1130"/>
              <a:gd name="T92" fmla="*/ 862 w 879"/>
              <a:gd name="T93" fmla="*/ 934 h 1130"/>
              <a:gd name="T94" fmla="*/ 879 w 879"/>
              <a:gd name="T95" fmla="*/ 923 h 1130"/>
              <a:gd name="T96" fmla="*/ 862 w 879"/>
              <a:gd name="T97" fmla="*/ 895 h 1130"/>
              <a:gd name="T98" fmla="*/ 723 w 879"/>
              <a:gd name="T99" fmla="*/ 763 h 1130"/>
              <a:gd name="T100" fmla="*/ 611 w 879"/>
              <a:gd name="T101" fmla="*/ 692 h 1130"/>
              <a:gd name="T102" fmla="*/ 525 w 879"/>
              <a:gd name="T103" fmla="*/ 618 h 1130"/>
              <a:gd name="T104" fmla="*/ 479 w 879"/>
              <a:gd name="T105" fmla="*/ 546 h 1130"/>
              <a:gd name="T106" fmla="*/ 443 w 879"/>
              <a:gd name="T107" fmla="*/ 429 h 1130"/>
              <a:gd name="T108" fmla="*/ 436 w 879"/>
              <a:gd name="T109" fmla="*/ 332 h 1130"/>
              <a:gd name="T110" fmla="*/ 479 w 879"/>
              <a:gd name="T111" fmla="*/ 56 h 1130"/>
              <a:gd name="T112" fmla="*/ 484 w 879"/>
              <a:gd name="T113" fmla="*/ 17 h 1130"/>
              <a:gd name="T114" fmla="*/ 478 w 879"/>
              <a:gd name="T115" fmla="*/ 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79" h="1130">
                <a:moveTo>
                  <a:pt x="465" y="2"/>
                </a:moveTo>
                <a:lnTo>
                  <a:pt x="465" y="2"/>
                </a:lnTo>
                <a:lnTo>
                  <a:pt x="456" y="6"/>
                </a:lnTo>
                <a:lnTo>
                  <a:pt x="450" y="10"/>
                </a:lnTo>
                <a:lnTo>
                  <a:pt x="447" y="14"/>
                </a:lnTo>
                <a:lnTo>
                  <a:pt x="443" y="18"/>
                </a:lnTo>
                <a:lnTo>
                  <a:pt x="441" y="22"/>
                </a:lnTo>
                <a:lnTo>
                  <a:pt x="441" y="25"/>
                </a:lnTo>
                <a:lnTo>
                  <a:pt x="441" y="31"/>
                </a:lnTo>
                <a:lnTo>
                  <a:pt x="441" y="31"/>
                </a:lnTo>
                <a:lnTo>
                  <a:pt x="442" y="35"/>
                </a:lnTo>
                <a:lnTo>
                  <a:pt x="443" y="39"/>
                </a:lnTo>
                <a:lnTo>
                  <a:pt x="445" y="42"/>
                </a:lnTo>
                <a:lnTo>
                  <a:pt x="445" y="46"/>
                </a:lnTo>
                <a:lnTo>
                  <a:pt x="445" y="46"/>
                </a:lnTo>
                <a:lnTo>
                  <a:pt x="441" y="88"/>
                </a:lnTo>
                <a:lnTo>
                  <a:pt x="427" y="176"/>
                </a:lnTo>
                <a:lnTo>
                  <a:pt x="413" y="270"/>
                </a:lnTo>
                <a:lnTo>
                  <a:pt x="407" y="306"/>
                </a:lnTo>
                <a:lnTo>
                  <a:pt x="402" y="327"/>
                </a:lnTo>
                <a:lnTo>
                  <a:pt x="402" y="327"/>
                </a:lnTo>
                <a:lnTo>
                  <a:pt x="399" y="335"/>
                </a:lnTo>
                <a:lnTo>
                  <a:pt x="394" y="343"/>
                </a:lnTo>
                <a:lnTo>
                  <a:pt x="380" y="364"/>
                </a:lnTo>
                <a:lnTo>
                  <a:pt x="361" y="387"/>
                </a:lnTo>
                <a:lnTo>
                  <a:pt x="339" y="411"/>
                </a:lnTo>
                <a:lnTo>
                  <a:pt x="315" y="436"/>
                </a:lnTo>
                <a:lnTo>
                  <a:pt x="292" y="459"/>
                </a:lnTo>
                <a:lnTo>
                  <a:pt x="270" y="478"/>
                </a:lnTo>
                <a:lnTo>
                  <a:pt x="252" y="493"/>
                </a:lnTo>
                <a:lnTo>
                  <a:pt x="252" y="493"/>
                </a:lnTo>
                <a:lnTo>
                  <a:pt x="237" y="505"/>
                </a:lnTo>
                <a:lnTo>
                  <a:pt x="223" y="518"/>
                </a:lnTo>
                <a:lnTo>
                  <a:pt x="196" y="546"/>
                </a:lnTo>
                <a:lnTo>
                  <a:pt x="183" y="559"/>
                </a:lnTo>
                <a:lnTo>
                  <a:pt x="169" y="573"/>
                </a:lnTo>
                <a:lnTo>
                  <a:pt x="154" y="585"/>
                </a:lnTo>
                <a:lnTo>
                  <a:pt x="135" y="594"/>
                </a:lnTo>
                <a:lnTo>
                  <a:pt x="135" y="594"/>
                </a:lnTo>
                <a:lnTo>
                  <a:pt x="116" y="603"/>
                </a:lnTo>
                <a:lnTo>
                  <a:pt x="97" y="609"/>
                </a:lnTo>
                <a:lnTo>
                  <a:pt x="61" y="619"/>
                </a:lnTo>
                <a:lnTo>
                  <a:pt x="47" y="624"/>
                </a:lnTo>
                <a:lnTo>
                  <a:pt x="41" y="627"/>
                </a:lnTo>
                <a:lnTo>
                  <a:pt x="36" y="630"/>
                </a:lnTo>
                <a:lnTo>
                  <a:pt x="32" y="633"/>
                </a:lnTo>
                <a:lnTo>
                  <a:pt x="30" y="638"/>
                </a:lnTo>
                <a:lnTo>
                  <a:pt x="29" y="643"/>
                </a:lnTo>
                <a:lnTo>
                  <a:pt x="29" y="648"/>
                </a:lnTo>
                <a:lnTo>
                  <a:pt x="29" y="648"/>
                </a:lnTo>
                <a:lnTo>
                  <a:pt x="31" y="659"/>
                </a:lnTo>
                <a:lnTo>
                  <a:pt x="35" y="669"/>
                </a:lnTo>
                <a:lnTo>
                  <a:pt x="41" y="684"/>
                </a:lnTo>
                <a:lnTo>
                  <a:pt x="43" y="693"/>
                </a:lnTo>
                <a:lnTo>
                  <a:pt x="43" y="700"/>
                </a:lnTo>
                <a:lnTo>
                  <a:pt x="42" y="707"/>
                </a:lnTo>
                <a:lnTo>
                  <a:pt x="38" y="716"/>
                </a:lnTo>
                <a:lnTo>
                  <a:pt x="38" y="716"/>
                </a:lnTo>
                <a:lnTo>
                  <a:pt x="25" y="738"/>
                </a:lnTo>
                <a:lnTo>
                  <a:pt x="18" y="752"/>
                </a:lnTo>
                <a:lnTo>
                  <a:pt x="9" y="767"/>
                </a:lnTo>
                <a:lnTo>
                  <a:pt x="5" y="780"/>
                </a:lnTo>
                <a:lnTo>
                  <a:pt x="1" y="792"/>
                </a:lnTo>
                <a:lnTo>
                  <a:pt x="0" y="797"/>
                </a:lnTo>
                <a:lnTo>
                  <a:pt x="1" y="802"/>
                </a:lnTo>
                <a:lnTo>
                  <a:pt x="2" y="806"/>
                </a:lnTo>
                <a:lnTo>
                  <a:pt x="5" y="808"/>
                </a:lnTo>
                <a:lnTo>
                  <a:pt x="5" y="808"/>
                </a:lnTo>
                <a:lnTo>
                  <a:pt x="17" y="817"/>
                </a:lnTo>
                <a:lnTo>
                  <a:pt x="23" y="821"/>
                </a:lnTo>
                <a:lnTo>
                  <a:pt x="29" y="828"/>
                </a:lnTo>
                <a:lnTo>
                  <a:pt x="34" y="834"/>
                </a:lnTo>
                <a:lnTo>
                  <a:pt x="38" y="842"/>
                </a:lnTo>
                <a:lnTo>
                  <a:pt x="43" y="851"/>
                </a:lnTo>
                <a:lnTo>
                  <a:pt x="48" y="861"/>
                </a:lnTo>
                <a:lnTo>
                  <a:pt x="48" y="861"/>
                </a:lnTo>
                <a:lnTo>
                  <a:pt x="52" y="872"/>
                </a:lnTo>
                <a:lnTo>
                  <a:pt x="53" y="882"/>
                </a:lnTo>
                <a:lnTo>
                  <a:pt x="53" y="891"/>
                </a:lnTo>
                <a:lnTo>
                  <a:pt x="52" y="899"/>
                </a:lnTo>
                <a:lnTo>
                  <a:pt x="49" y="906"/>
                </a:lnTo>
                <a:lnTo>
                  <a:pt x="46" y="912"/>
                </a:lnTo>
                <a:lnTo>
                  <a:pt x="38" y="925"/>
                </a:lnTo>
                <a:lnTo>
                  <a:pt x="38" y="925"/>
                </a:lnTo>
                <a:lnTo>
                  <a:pt x="31" y="934"/>
                </a:lnTo>
                <a:lnTo>
                  <a:pt x="24" y="944"/>
                </a:lnTo>
                <a:lnTo>
                  <a:pt x="22" y="949"/>
                </a:lnTo>
                <a:lnTo>
                  <a:pt x="19" y="955"/>
                </a:lnTo>
                <a:lnTo>
                  <a:pt x="19" y="961"/>
                </a:lnTo>
                <a:lnTo>
                  <a:pt x="19" y="968"/>
                </a:lnTo>
                <a:lnTo>
                  <a:pt x="19" y="968"/>
                </a:lnTo>
                <a:lnTo>
                  <a:pt x="19" y="972"/>
                </a:lnTo>
                <a:lnTo>
                  <a:pt x="19" y="976"/>
                </a:lnTo>
                <a:lnTo>
                  <a:pt x="15" y="982"/>
                </a:lnTo>
                <a:lnTo>
                  <a:pt x="11" y="988"/>
                </a:lnTo>
                <a:lnTo>
                  <a:pt x="7" y="993"/>
                </a:lnTo>
                <a:lnTo>
                  <a:pt x="2" y="999"/>
                </a:lnTo>
                <a:lnTo>
                  <a:pt x="2" y="1001"/>
                </a:lnTo>
                <a:lnTo>
                  <a:pt x="1" y="1003"/>
                </a:lnTo>
                <a:lnTo>
                  <a:pt x="2" y="1007"/>
                </a:lnTo>
                <a:lnTo>
                  <a:pt x="3" y="1010"/>
                </a:lnTo>
                <a:lnTo>
                  <a:pt x="6" y="1013"/>
                </a:lnTo>
                <a:lnTo>
                  <a:pt x="9" y="1017"/>
                </a:lnTo>
                <a:lnTo>
                  <a:pt x="9" y="1017"/>
                </a:lnTo>
                <a:lnTo>
                  <a:pt x="19" y="1023"/>
                </a:lnTo>
                <a:lnTo>
                  <a:pt x="28" y="1027"/>
                </a:lnTo>
                <a:lnTo>
                  <a:pt x="37" y="1029"/>
                </a:lnTo>
                <a:lnTo>
                  <a:pt x="46" y="1031"/>
                </a:lnTo>
                <a:lnTo>
                  <a:pt x="55" y="1034"/>
                </a:lnTo>
                <a:lnTo>
                  <a:pt x="64" y="1037"/>
                </a:lnTo>
                <a:lnTo>
                  <a:pt x="74" y="1042"/>
                </a:lnTo>
                <a:lnTo>
                  <a:pt x="82" y="1051"/>
                </a:lnTo>
                <a:lnTo>
                  <a:pt x="82" y="1051"/>
                </a:lnTo>
                <a:lnTo>
                  <a:pt x="95" y="1067"/>
                </a:lnTo>
                <a:lnTo>
                  <a:pt x="101" y="1071"/>
                </a:lnTo>
                <a:lnTo>
                  <a:pt x="106" y="1075"/>
                </a:lnTo>
                <a:lnTo>
                  <a:pt x="111" y="1078"/>
                </a:lnTo>
                <a:lnTo>
                  <a:pt x="118" y="1079"/>
                </a:lnTo>
                <a:lnTo>
                  <a:pt x="128" y="1080"/>
                </a:lnTo>
                <a:lnTo>
                  <a:pt x="140" y="1080"/>
                </a:lnTo>
                <a:lnTo>
                  <a:pt x="140" y="1080"/>
                </a:lnTo>
                <a:lnTo>
                  <a:pt x="154" y="1079"/>
                </a:lnTo>
                <a:lnTo>
                  <a:pt x="166" y="1076"/>
                </a:lnTo>
                <a:lnTo>
                  <a:pt x="186" y="1071"/>
                </a:lnTo>
                <a:lnTo>
                  <a:pt x="196" y="1070"/>
                </a:lnTo>
                <a:lnTo>
                  <a:pt x="207" y="1070"/>
                </a:lnTo>
                <a:lnTo>
                  <a:pt x="218" y="1074"/>
                </a:lnTo>
                <a:lnTo>
                  <a:pt x="232" y="1080"/>
                </a:lnTo>
                <a:lnTo>
                  <a:pt x="232" y="1080"/>
                </a:lnTo>
                <a:lnTo>
                  <a:pt x="258" y="1096"/>
                </a:lnTo>
                <a:lnTo>
                  <a:pt x="273" y="1107"/>
                </a:lnTo>
                <a:lnTo>
                  <a:pt x="281" y="1109"/>
                </a:lnTo>
                <a:lnTo>
                  <a:pt x="286" y="1111"/>
                </a:lnTo>
                <a:lnTo>
                  <a:pt x="290" y="1111"/>
                </a:lnTo>
                <a:lnTo>
                  <a:pt x="295" y="1109"/>
                </a:lnTo>
                <a:lnTo>
                  <a:pt x="295" y="1109"/>
                </a:lnTo>
                <a:lnTo>
                  <a:pt x="300" y="1105"/>
                </a:lnTo>
                <a:lnTo>
                  <a:pt x="305" y="1101"/>
                </a:lnTo>
                <a:lnTo>
                  <a:pt x="313" y="1091"/>
                </a:lnTo>
                <a:lnTo>
                  <a:pt x="322" y="1084"/>
                </a:lnTo>
                <a:lnTo>
                  <a:pt x="325" y="1081"/>
                </a:lnTo>
                <a:lnTo>
                  <a:pt x="329" y="1080"/>
                </a:lnTo>
                <a:lnTo>
                  <a:pt x="329" y="1080"/>
                </a:lnTo>
                <a:lnTo>
                  <a:pt x="336" y="1079"/>
                </a:lnTo>
                <a:lnTo>
                  <a:pt x="345" y="1078"/>
                </a:lnTo>
                <a:lnTo>
                  <a:pt x="352" y="1078"/>
                </a:lnTo>
                <a:lnTo>
                  <a:pt x="356" y="1079"/>
                </a:lnTo>
                <a:lnTo>
                  <a:pt x="358" y="1080"/>
                </a:lnTo>
                <a:lnTo>
                  <a:pt x="358" y="1080"/>
                </a:lnTo>
                <a:lnTo>
                  <a:pt x="359" y="1081"/>
                </a:lnTo>
                <a:lnTo>
                  <a:pt x="359" y="1082"/>
                </a:lnTo>
                <a:lnTo>
                  <a:pt x="358" y="1086"/>
                </a:lnTo>
                <a:lnTo>
                  <a:pt x="357" y="1090"/>
                </a:lnTo>
                <a:lnTo>
                  <a:pt x="357" y="1093"/>
                </a:lnTo>
                <a:lnTo>
                  <a:pt x="358" y="1095"/>
                </a:lnTo>
                <a:lnTo>
                  <a:pt x="359" y="1096"/>
                </a:lnTo>
                <a:lnTo>
                  <a:pt x="364" y="1098"/>
                </a:lnTo>
                <a:lnTo>
                  <a:pt x="375" y="1097"/>
                </a:lnTo>
                <a:lnTo>
                  <a:pt x="392" y="1095"/>
                </a:lnTo>
                <a:lnTo>
                  <a:pt x="392" y="1095"/>
                </a:lnTo>
                <a:lnTo>
                  <a:pt x="411" y="1088"/>
                </a:lnTo>
                <a:lnTo>
                  <a:pt x="431" y="1081"/>
                </a:lnTo>
                <a:lnTo>
                  <a:pt x="447" y="1074"/>
                </a:lnTo>
                <a:lnTo>
                  <a:pt x="461" y="1065"/>
                </a:lnTo>
                <a:lnTo>
                  <a:pt x="473" y="1058"/>
                </a:lnTo>
                <a:lnTo>
                  <a:pt x="482" y="1054"/>
                </a:lnTo>
                <a:lnTo>
                  <a:pt x="485" y="1053"/>
                </a:lnTo>
                <a:lnTo>
                  <a:pt x="487" y="1053"/>
                </a:lnTo>
                <a:lnTo>
                  <a:pt x="489" y="1053"/>
                </a:lnTo>
                <a:lnTo>
                  <a:pt x="489" y="1056"/>
                </a:lnTo>
                <a:lnTo>
                  <a:pt x="489" y="1056"/>
                </a:lnTo>
                <a:lnTo>
                  <a:pt x="490" y="1063"/>
                </a:lnTo>
                <a:lnTo>
                  <a:pt x="491" y="1074"/>
                </a:lnTo>
                <a:lnTo>
                  <a:pt x="495" y="1087"/>
                </a:lnTo>
                <a:lnTo>
                  <a:pt x="501" y="1101"/>
                </a:lnTo>
                <a:lnTo>
                  <a:pt x="507" y="1113"/>
                </a:lnTo>
                <a:lnTo>
                  <a:pt x="511" y="1118"/>
                </a:lnTo>
                <a:lnTo>
                  <a:pt x="516" y="1122"/>
                </a:lnTo>
                <a:lnTo>
                  <a:pt x="520" y="1126"/>
                </a:lnTo>
                <a:lnTo>
                  <a:pt x="525" y="1128"/>
                </a:lnTo>
                <a:lnTo>
                  <a:pt x="531" y="1130"/>
                </a:lnTo>
                <a:lnTo>
                  <a:pt x="537" y="1128"/>
                </a:lnTo>
                <a:lnTo>
                  <a:pt x="537" y="1128"/>
                </a:lnTo>
                <a:lnTo>
                  <a:pt x="548" y="1125"/>
                </a:lnTo>
                <a:lnTo>
                  <a:pt x="556" y="1120"/>
                </a:lnTo>
                <a:lnTo>
                  <a:pt x="562" y="1114"/>
                </a:lnTo>
                <a:lnTo>
                  <a:pt x="566" y="1108"/>
                </a:lnTo>
                <a:lnTo>
                  <a:pt x="570" y="1104"/>
                </a:lnTo>
                <a:lnTo>
                  <a:pt x="575" y="1102"/>
                </a:lnTo>
                <a:lnTo>
                  <a:pt x="577" y="1101"/>
                </a:lnTo>
                <a:lnTo>
                  <a:pt x="581" y="1102"/>
                </a:lnTo>
                <a:lnTo>
                  <a:pt x="591" y="1104"/>
                </a:lnTo>
                <a:lnTo>
                  <a:pt x="591" y="1104"/>
                </a:lnTo>
                <a:lnTo>
                  <a:pt x="611" y="1114"/>
                </a:lnTo>
                <a:lnTo>
                  <a:pt x="620" y="1118"/>
                </a:lnTo>
                <a:lnTo>
                  <a:pt x="628" y="1121"/>
                </a:lnTo>
                <a:lnTo>
                  <a:pt x="637" y="1122"/>
                </a:lnTo>
                <a:lnTo>
                  <a:pt x="644" y="1122"/>
                </a:lnTo>
                <a:lnTo>
                  <a:pt x="651" y="1120"/>
                </a:lnTo>
                <a:lnTo>
                  <a:pt x="658" y="1114"/>
                </a:lnTo>
                <a:lnTo>
                  <a:pt x="658" y="1114"/>
                </a:lnTo>
                <a:lnTo>
                  <a:pt x="665" y="1108"/>
                </a:lnTo>
                <a:lnTo>
                  <a:pt x="668" y="1102"/>
                </a:lnTo>
                <a:lnTo>
                  <a:pt x="672" y="1095"/>
                </a:lnTo>
                <a:lnTo>
                  <a:pt x="674" y="1090"/>
                </a:lnTo>
                <a:lnTo>
                  <a:pt x="678" y="1086"/>
                </a:lnTo>
                <a:lnTo>
                  <a:pt x="684" y="1081"/>
                </a:lnTo>
                <a:lnTo>
                  <a:pt x="692" y="1075"/>
                </a:lnTo>
                <a:lnTo>
                  <a:pt x="692" y="1075"/>
                </a:lnTo>
                <a:lnTo>
                  <a:pt x="702" y="1068"/>
                </a:lnTo>
                <a:lnTo>
                  <a:pt x="713" y="1059"/>
                </a:lnTo>
                <a:lnTo>
                  <a:pt x="731" y="1041"/>
                </a:lnTo>
                <a:lnTo>
                  <a:pt x="740" y="1034"/>
                </a:lnTo>
                <a:lnTo>
                  <a:pt x="749" y="1028"/>
                </a:lnTo>
                <a:lnTo>
                  <a:pt x="757" y="1023"/>
                </a:lnTo>
                <a:lnTo>
                  <a:pt x="761" y="1022"/>
                </a:lnTo>
                <a:lnTo>
                  <a:pt x="765" y="1022"/>
                </a:lnTo>
                <a:lnTo>
                  <a:pt x="765" y="1022"/>
                </a:lnTo>
                <a:lnTo>
                  <a:pt x="772" y="1023"/>
                </a:lnTo>
                <a:lnTo>
                  <a:pt x="781" y="1024"/>
                </a:lnTo>
                <a:lnTo>
                  <a:pt x="788" y="1025"/>
                </a:lnTo>
                <a:lnTo>
                  <a:pt x="795" y="1027"/>
                </a:lnTo>
                <a:lnTo>
                  <a:pt x="804" y="1025"/>
                </a:lnTo>
                <a:lnTo>
                  <a:pt x="807" y="1024"/>
                </a:lnTo>
                <a:lnTo>
                  <a:pt x="811" y="1022"/>
                </a:lnTo>
                <a:lnTo>
                  <a:pt x="816" y="1018"/>
                </a:lnTo>
                <a:lnTo>
                  <a:pt x="820" y="1014"/>
                </a:lnTo>
                <a:lnTo>
                  <a:pt x="828" y="1002"/>
                </a:lnTo>
                <a:lnTo>
                  <a:pt x="828" y="1002"/>
                </a:lnTo>
                <a:lnTo>
                  <a:pt x="835" y="989"/>
                </a:lnTo>
                <a:lnTo>
                  <a:pt x="841" y="977"/>
                </a:lnTo>
                <a:lnTo>
                  <a:pt x="849" y="957"/>
                </a:lnTo>
                <a:lnTo>
                  <a:pt x="855" y="944"/>
                </a:lnTo>
                <a:lnTo>
                  <a:pt x="857" y="939"/>
                </a:lnTo>
                <a:lnTo>
                  <a:pt x="862" y="934"/>
                </a:lnTo>
                <a:lnTo>
                  <a:pt x="862" y="934"/>
                </a:lnTo>
                <a:lnTo>
                  <a:pt x="867" y="931"/>
                </a:lnTo>
                <a:lnTo>
                  <a:pt x="872" y="928"/>
                </a:lnTo>
                <a:lnTo>
                  <a:pt x="875" y="926"/>
                </a:lnTo>
                <a:lnTo>
                  <a:pt x="879" y="923"/>
                </a:lnTo>
                <a:lnTo>
                  <a:pt x="879" y="920"/>
                </a:lnTo>
                <a:lnTo>
                  <a:pt x="876" y="915"/>
                </a:lnTo>
                <a:lnTo>
                  <a:pt x="872" y="906"/>
                </a:lnTo>
                <a:lnTo>
                  <a:pt x="862" y="895"/>
                </a:lnTo>
                <a:lnTo>
                  <a:pt x="862" y="895"/>
                </a:lnTo>
                <a:lnTo>
                  <a:pt x="833" y="864"/>
                </a:lnTo>
                <a:lnTo>
                  <a:pt x="794" y="824"/>
                </a:lnTo>
                <a:lnTo>
                  <a:pt x="771" y="803"/>
                </a:lnTo>
                <a:lnTo>
                  <a:pt x="747" y="783"/>
                </a:lnTo>
                <a:lnTo>
                  <a:pt x="723" y="763"/>
                </a:lnTo>
                <a:lnTo>
                  <a:pt x="697" y="745"/>
                </a:lnTo>
                <a:lnTo>
                  <a:pt x="697" y="745"/>
                </a:lnTo>
                <a:lnTo>
                  <a:pt x="671" y="728"/>
                </a:lnTo>
                <a:lnTo>
                  <a:pt x="642" y="710"/>
                </a:lnTo>
                <a:lnTo>
                  <a:pt x="611" y="692"/>
                </a:lnTo>
                <a:lnTo>
                  <a:pt x="581" y="670"/>
                </a:lnTo>
                <a:lnTo>
                  <a:pt x="566" y="658"/>
                </a:lnTo>
                <a:lnTo>
                  <a:pt x="552" y="645"/>
                </a:lnTo>
                <a:lnTo>
                  <a:pt x="539" y="632"/>
                </a:lnTo>
                <a:lnTo>
                  <a:pt x="525" y="618"/>
                </a:lnTo>
                <a:lnTo>
                  <a:pt x="512" y="602"/>
                </a:lnTo>
                <a:lnTo>
                  <a:pt x="500" y="585"/>
                </a:lnTo>
                <a:lnTo>
                  <a:pt x="489" y="565"/>
                </a:lnTo>
                <a:lnTo>
                  <a:pt x="479" y="546"/>
                </a:lnTo>
                <a:lnTo>
                  <a:pt x="479" y="546"/>
                </a:lnTo>
                <a:lnTo>
                  <a:pt x="471" y="525"/>
                </a:lnTo>
                <a:lnTo>
                  <a:pt x="464" y="505"/>
                </a:lnTo>
                <a:lnTo>
                  <a:pt x="456" y="485"/>
                </a:lnTo>
                <a:lnTo>
                  <a:pt x="451" y="466"/>
                </a:lnTo>
                <a:lnTo>
                  <a:pt x="443" y="429"/>
                </a:lnTo>
                <a:lnTo>
                  <a:pt x="439" y="398"/>
                </a:lnTo>
                <a:lnTo>
                  <a:pt x="436" y="371"/>
                </a:lnTo>
                <a:lnTo>
                  <a:pt x="436" y="351"/>
                </a:lnTo>
                <a:lnTo>
                  <a:pt x="436" y="332"/>
                </a:lnTo>
                <a:lnTo>
                  <a:pt x="436" y="332"/>
                </a:lnTo>
                <a:lnTo>
                  <a:pt x="457" y="202"/>
                </a:lnTo>
                <a:lnTo>
                  <a:pt x="473" y="109"/>
                </a:lnTo>
                <a:lnTo>
                  <a:pt x="478" y="74"/>
                </a:lnTo>
                <a:lnTo>
                  <a:pt x="479" y="56"/>
                </a:lnTo>
                <a:lnTo>
                  <a:pt x="479" y="56"/>
                </a:lnTo>
                <a:lnTo>
                  <a:pt x="479" y="41"/>
                </a:lnTo>
                <a:lnTo>
                  <a:pt x="482" y="30"/>
                </a:lnTo>
                <a:lnTo>
                  <a:pt x="483" y="23"/>
                </a:lnTo>
                <a:lnTo>
                  <a:pt x="484" y="17"/>
                </a:lnTo>
                <a:lnTo>
                  <a:pt x="484" y="17"/>
                </a:lnTo>
                <a:lnTo>
                  <a:pt x="484" y="10"/>
                </a:lnTo>
                <a:lnTo>
                  <a:pt x="484" y="6"/>
                </a:lnTo>
                <a:lnTo>
                  <a:pt x="484" y="2"/>
                </a:lnTo>
                <a:lnTo>
                  <a:pt x="482" y="1"/>
                </a:lnTo>
                <a:lnTo>
                  <a:pt x="478" y="0"/>
                </a:lnTo>
                <a:lnTo>
                  <a:pt x="472" y="0"/>
                </a:lnTo>
                <a:lnTo>
                  <a:pt x="465" y="2"/>
                </a:lnTo>
                <a:lnTo>
                  <a:pt x="465" y="2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F75FFD93-C836-47FB-9E19-B4C209FD5DDE}"/>
              </a:ext>
            </a:extLst>
          </p:cNvPr>
          <p:cNvSpPr>
            <a:spLocks/>
          </p:cNvSpPr>
          <p:nvPr/>
        </p:nvSpPr>
        <p:spPr bwMode="auto">
          <a:xfrm>
            <a:off x="3725187" y="3932675"/>
            <a:ext cx="2455626" cy="2153799"/>
          </a:xfrm>
          <a:custGeom>
            <a:avLst/>
            <a:gdLst>
              <a:gd name="T0" fmla="*/ 12 w 838"/>
              <a:gd name="T1" fmla="*/ 731 h 735"/>
              <a:gd name="T2" fmla="*/ 20 w 838"/>
              <a:gd name="T3" fmla="*/ 735 h 735"/>
              <a:gd name="T4" fmla="*/ 33 w 838"/>
              <a:gd name="T5" fmla="*/ 715 h 735"/>
              <a:gd name="T6" fmla="*/ 68 w 838"/>
              <a:gd name="T7" fmla="*/ 664 h 735"/>
              <a:gd name="T8" fmla="*/ 113 w 838"/>
              <a:gd name="T9" fmla="*/ 619 h 735"/>
              <a:gd name="T10" fmla="*/ 198 w 838"/>
              <a:gd name="T11" fmla="*/ 556 h 735"/>
              <a:gd name="T12" fmla="*/ 353 w 838"/>
              <a:gd name="T13" fmla="*/ 441 h 735"/>
              <a:gd name="T14" fmla="*/ 391 w 838"/>
              <a:gd name="T15" fmla="*/ 419 h 735"/>
              <a:gd name="T16" fmla="*/ 412 w 838"/>
              <a:gd name="T17" fmla="*/ 424 h 735"/>
              <a:gd name="T18" fmla="*/ 517 w 838"/>
              <a:gd name="T19" fmla="*/ 458 h 735"/>
              <a:gd name="T20" fmla="*/ 559 w 838"/>
              <a:gd name="T21" fmla="*/ 465 h 735"/>
              <a:gd name="T22" fmla="*/ 665 w 838"/>
              <a:gd name="T23" fmla="*/ 472 h 735"/>
              <a:gd name="T24" fmla="*/ 711 w 838"/>
              <a:gd name="T25" fmla="*/ 477 h 735"/>
              <a:gd name="T26" fmla="*/ 789 w 838"/>
              <a:gd name="T27" fmla="*/ 498 h 735"/>
              <a:gd name="T28" fmla="*/ 827 w 838"/>
              <a:gd name="T29" fmla="*/ 505 h 735"/>
              <a:gd name="T30" fmla="*/ 832 w 838"/>
              <a:gd name="T31" fmla="*/ 502 h 735"/>
              <a:gd name="T32" fmla="*/ 838 w 838"/>
              <a:gd name="T33" fmla="*/ 474 h 735"/>
              <a:gd name="T34" fmla="*/ 835 w 838"/>
              <a:gd name="T35" fmla="*/ 447 h 735"/>
              <a:gd name="T36" fmla="*/ 823 w 838"/>
              <a:gd name="T37" fmla="*/ 414 h 735"/>
              <a:gd name="T38" fmla="*/ 809 w 838"/>
              <a:gd name="T39" fmla="*/ 390 h 735"/>
              <a:gd name="T40" fmla="*/ 799 w 838"/>
              <a:gd name="T41" fmla="*/ 385 h 735"/>
              <a:gd name="T42" fmla="*/ 799 w 838"/>
              <a:gd name="T43" fmla="*/ 366 h 735"/>
              <a:gd name="T44" fmla="*/ 810 w 838"/>
              <a:gd name="T45" fmla="*/ 321 h 735"/>
              <a:gd name="T46" fmla="*/ 815 w 838"/>
              <a:gd name="T47" fmla="*/ 284 h 735"/>
              <a:gd name="T48" fmla="*/ 812 w 838"/>
              <a:gd name="T49" fmla="*/ 260 h 735"/>
              <a:gd name="T50" fmla="*/ 810 w 838"/>
              <a:gd name="T51" fmla="*/ 239 h 735"/>
              <a:gd name="T52" fmla="*/ 798 w 838"/>
              <a:gd name="T53" fmla="*/ 230 h 735"/>
              <a:gd name="T54" fmla="*/ 785 w 838"/>
              <a:gd name="T55" fmla="*/ 225 h 735"/>
              <a:gd name="T56" fmla="*/ 769 w 838"/>
              <a:gd name="T57" fmla="*/ 216 h 735"/>
              <a:gd name="T58" fmla="*/ 750 w 838"/>
              <a:gd name="T59" fmla="*/ 181 h 735"/>
              <a:gd name="T60" fmla="*/ 728 w 838"/>
              <a:gd name="T61" fmla="*/ 133 h 735"/>
              <a:gd name="T62" fmla="*/ 714 w 838"/>
              <a:gd name="T63" fmla="*/ 114 h 735"/>
              <a:gd name="T64" fmla="*/ 686 w 838"/>
              <a:gd name="T65" fmla="*/ 93 h 735"/>
              <a:gd name="T66" fmla="*/ 624 w 838"/>
              <a:gd name="T67" fmla="*/ 55 h 735"/>
              <a:gd name="T68" fmla="*/ 615 w 838"/>
              <a:gd name="T69" fmla="*/ 55 h 735"/>
              <a:gd name="T70" fmla="*/ 601 w 838"/>
              <a:gd name="T71" fmla="*/ 54 h 735"/>
              <a:gd name="T72" fmla="*/ 590 w 838"/>
              <a:gd name="T73" fmla="*/ 40 h 735"/>
              <a:gd name="T74" fmla="*/ 569 w 838"/>
              <a:gd name="T75" fmla="*/ 15 h 735"/>
              <a:gd name="T76" fmla="*/ 538 w 838"/>
              <a:gd name="T77" fmla="*/ 2 h 735"/>
              <a:gd name="T78" fmla="*/ 503 w 838"/>
              <a:gd name="T79" fmla="*/ 2 h 735"/>
              <a:gd name="T80" fmla="*/ 460 w 838"/>
              <a:gd name="T81" fmla="*/ 9 h 735"/>
              <a:gd name="T82" fmla="*/ 450 w 838"/>
              <a:gd name="T83" fmla="*/ 22 h 735"/>
              <a:gd name="T84" fmla="*/ 450 w 838"/>
              <a:gd name="T85" fmla="*/ 40 h 735"/>
              <a:gd name="T86" fmla="*/ 447 w 838"/>
              <a:gd name="T87" fmla="*/ 107 h 735"/>
              <a:gd name="T88" fmla="*/ 433 w 838"/>
              <a:gd name="T89" fmla="*/ 212 h 735"/>
              <a:gd name="T90" fmla="*/ 416 w 838"/>
              <a:gd name="T91" fmla="*/ 278 h 735"/>
              <a:gd name="T92" fmla="*/ 371 w 838"/>
              <a:gd name="T93" fmla="*/ 388 h 735"/>
              <a:gd name="T94" fmla="*/ 307 w 838"/>
              <a:gd name="T95" fmla="*/ 442 h 735"/>
              <a:gd name="T96" fmla="*/ 227 w 838"/>
              <a:gd name="T97" fmla="*/ 502 h 735"/>
              <a:gd name="T98" fmla="*/ 156 w 838"/>
              <a:gd name="T99" fmla="*/ 556 h 735"/>
              <a:gd name="T100" fmla="*/ 86 w 838"/>
              <a:gd name="T101" fmla="*/ 613 h 735"/>
              <a:gd name="T102" fmla="*/ 52 w 838"/>
              <a:gd name="T103" fmla="*/ 646 h 735"/>
              <a:gd name="T104" fmla="*/ 28 w 838"/>
              <a:gd name="T105" fmla="*/ 676 h 735"/>
              <a:gd name="T106" fmla="*/ 6 w 838"/>
              <a:gd name="T107" fmla="*/ 698 h 735"/>
              <a:gd name="T108" fmla="*/ 0 w 838"/>
              <a:gd name="T109" fmla="*/ 712 h 735"/>
              <a:gd name="T110" fmla="*/ 4 w 838"/>
              <a:gd name="T111" fmla="*/ 72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8" h="735">
                <a:moveTo>
                  <a:pt x="4" y="720"/>
                </a:moveTo>
                <a:lnTo>
                  <a:pt x="4" y="720"/>
                </a:lnTo>
                <a:lnTo>
                  <a:pt x="12" y="731"/>
                </a:lnTo>
                <a:lnTo>
                  <a:pt x="15" y="733"/>
                </a:lnTo>
                <a:lnTo>
                  <a:pt x="17" y="735"/>
                </a:lnTo>
                <a:lnTo>
                  <a:pt x="20" y="735"/>
                </a:lnTo>
                <a:lnTo>
                  <a:pt x="22" y="731"/>
                </a:lnTo>
                <a:lnTo>
                  <a:pt x="33" y="715"/>
                </a:lnTo>
                <a:lnTo>
                  <a:pt x="33" y="715"/>
                </a:lnTo>
                <a:lnTo>
                  <a:pt x="49" y="691"/>
                </a:lnTo>
                <a:lnTo>
                  <a:pt x="57" y="678"/>
                </a:lnTo>
                <a:lnTo>
                  <a:pt x="68" y="664"/>
                </a:lnTo>
                <a:lnTo>
                  <a:pt x="80" y="650"/>
                </a:lnTo>
                <a:lnTo>
                  <a:pt x="96" y="635"/>
                </a:lnTo>
                <a:lnTo>
                  <a:pt x="113" y="619"/>
                </a:lnTo>
                <a:lnTo>
                  <a:pt x="135" y="604"/>
                </a:lnTo>
                <a:lnTo>
                  <a:pt x="135" y="604"/>
                </a:lnTo>
                <a:lnTo>
                  <a:pt x="198" y="556"/>
                </a:lnTo>
                <a:lnTo>
                  <a:pt x="280" y="494"/>
                </a:lnTo>
                <a:lnTo>
                  <a:pt x="319" y="465"/>
                </a:lnTo>
                <a:lnTo>
                  <a:pt x="353" y="441"/>
                </a:lnTo>
                <a:lnTo>
                  <a:pt x="378" y="425"/>
                </a:lnTo>
                <a:lnTo>
                  <a:pt x="387" y="420"/>
                </a:lnTo>
                <a:lnTo>
                  <a:pt x="391" y="419"/>
                </a:lnTo>
                <a:lnTo>
                  <a:pt x="391" y="419"/>
                </a:lnTo>
                <a:lnTo>
                  <a:pt x="400" y="420"/>
                </a:lnTo>
                <a:lnTo>
                  <a:pt x="412" y="424"/>
                </a:lnTo>
                <a:lnTo>
                  <a:pt x="445" y="434"/>
                </a:lnTo>
                <a:lnTo>
                  <a:pt x="482" y="447"/>
                </a:lnTo>
                <a:lnTo>
                  <a:pt x="517" y="458"/>
                </a:lnTo>
                <a:lnTo>
                  <a:pt x="517" y="458"/>
                </a:lnTo>
                <a:lnTo>
                  <a:pt x="536" y="462"/>
                </a:lnTo>
                <a:lnTo>
                  <a:pt x="559" y="465"/>
                </a:lnTo>
                <a:lnTo>
                  <a:pt x="584" y="468"/>
                </a:lnTo>
                <a:lnTo>
                  <a:pt x="611" y="469"/>
                </a:lnTo>
                <a:lnTo>
                  <a:pt x="665" y="472"/>
                </a:lnTo>
                <a:lnTo>
                  <a:pt x="689" y="474"/>
                </a:lnTo>
                <a:lnTo>
                  <a:pt x="711" y="477"/>
                </a:lnTo>
                <a:lnTo>
                  <a:pt x="711" y="477"/>
                </a:lnTo>
                <a:lnTo>
                  <a:pt x="730" y="482"/>
                </a:lnTo>
                <a:lnTo>
                  <a:pt x="751" y="487"/>
                </a:lnTo>
                <a:lnTo>
                  <a:pt x="789" y="498"/>
                </a:lnTo>
                <a:lnTo>
                  <a:pt x="804" y="502"/>
                </a:lnTo>
                <a:lnTo>
                  <a:pt x="818" y="505"/>
                </a:lnTo>
                <a:lnTo>
                  <a:pt x="827" y="505"/>
                </a:lnTo>
                <a:lnTo>
                  <a:pt x="830" y="504"/>
                </a:lnTo>
                <a:lnTo>
                  <a:pt x="832" y="502"/>
                </a:lnTo>
                <a:lnTo>
                  <a:pt x="832" y="502"/>
                </a:lnTo>
                <a:lnTo>
                  <a:pt x="835" y="496"/>
                </a:lnTo>
                <a:lnTo>
                  <a:pt x="836" y="489"/>
                </a:lnTo>
                <a:lnTo>
                  <a:pt x="838" y="474"/>
                </a:lnTo>
                <a:lnTo>
                  <a:pt x="837" y="465"/>
                </a:lnTo>
                <a:lnTo>
                  <a:pt x="837" y="457"/>
                </a:lnTo>
                <a:lnTo>
                  <a:pt x="835" y="447"/>
                </a:lnTo>
                <a:lnTo>
                  <a:pt x="832" y="438"/>
                </a:lnTo>
                <a:lnTo>
                  <a:pt x="832" y="438"/>
                </a:lnTo>
                <a:lnTo>
                  <a:pt x="823" y="414"/>
                </a:lnTo>
                <a:lnTo>
                  <a:pt x="813" y="395"/>
                </a:lnTo>
                <a:lnTo>
                  <a:pt x="813" y="395"/>
                </a:lnTo>
                <a:lnTo>
                  <a:pt x="809" y="390"/>
                </a:lnTo>
                <a:lnTo>
                  <a:pt x="806" y="388"/>
                </a:lnTo>
                <a:lnTo>
                  <a:pt x="803" y="386"/>
                </a:lnTo>
                <a:lnTo>
                  <a:pt x="799" y="385"/>
                </a:lnTo>
                <a:lnTo>
                  <a:pt x="798" y="381"/>
                </a:lnTo>
                <a:lnTo>
                  <a:pt x="798" y="377"/>
                </a:lnTo>
                <a:lnTo>
                  <a:pt x="799" y="366"/>
                </a:lnTo>
                <a:lnTo>
                  <a:pt x="803" y="351"/>
                </a:lnTo>
                <a:lnTo>
                  <a:pt x="803" y="351"/>
                </a:lnTo>
                <a:lnTo>
                  <a:pt x="810" y="321"/>
                </a:lnTo>
                <a:lnTo>
                  <a:pt x="815" y="300"/>
                </a:lnTo>
                <a:lnTo>
                  <a:pt x="815" y="293"/>
                </a:lnTo>
                <a:lnTo>
                  <a:pt x="815" y="284"/>
                </a:lnTo>
                <a:lnTo>
                  <a:pt x="813" y="269"/>
                </a:lnTo>
                <a:lnTo>
                  <a:pt x="813" y="269"/>
                </a:lnTo>
                <a:lnTo>
                  <a:pt x="812" y="260"/>
                </a:lnTo>
                <a:lnTo>
                  <a:pt x="812" y="254"/>
                </a:lnTo>
                <a:lnTo>
                  <a:pt x="812" y="243"/>
                </a:lnTo>
                <a:lnTo>
                  <a:pt x="810" y="239"/>
                </a:lnTo>
                <a:lnTo>
                  <a:pt x="809" y="237"/>
                </a:lnTo>
                <a:lnTo>
                  <a:pt x="804" y="233"/>
                </a:lnTo>
                <a:lnTo>
                  <a:pt x="798" y="230"/>
                </a:lnTo>
                <a:lnTo>
                  <a:pt x="798" y="230"/>
                </a:lnTo>
                <a:lnTo>
                  <a:pt x="791" y="227"/>
                </a:lnTo>
                <a:lnTo>
                  <a:pt x="785" y="225"/>
                </a:lnTo>
                <a:lnTo>
                  <a:pt x="780" y="224"/>
                </a:lnTo>
                <a:lnTo>
                  <a:pt x="775" y="220"/>
                </a:lnTo>
                <a:lnTo>
                  <a:pt x="769" y="216"/>
                </a:lnTo>
                <a:lnTo>
                  <a:pt x="764" y="209"/>
                </a:lnTo>
                <a:lnTo>
                  <a:pt x="757" y="197"/>
                </a:lnTo>
                <a:lnTo>
                  <a:pt x="750" y="181"/>
                </a:lnTo>
                <a:lnTo>
                  <a:pt x="750" y="181"/>
                </a:lnTo>
                <a:lnTo>
                  <a:pt x="737" y="151"/>
                </a:lnTo>
                <a:lnTo>
                  <a:pt x="728" y="133"/>
                </a:lnTo>
                <a:lnTo>
                  <a:pt x="724" y="127"/>
                </a:lnTo>
                <a:lnTo>
                  <a:pt x="720" y="121"/>
                </a:lnTo>
                <a:lnTo>
                  <a:pt x="714" y="114"/>
                </a:lnTo>
                <a:lnTo>
                  <a:pt x="706" y="108"/>
                </a:lnTo>
                <a:lnTo>
                  <a:pt x="706" y="108"/>
                </a:lnTo>
                <a:lnTo>
                  <a:pt x="686" y="93"/>
                </a:lnTo>
                <a:lnTo>
                  <a:pt x="661" y="77"/>
                </a:lnTo>
                <a:lnTo>
                  <a:pt x="640" y="62"/>
                </a:lnTo>
                <a:lnTo>
                  <a:pt x="624" y="55"/>
                </a:lnTo>
                <a:lnTo>
                  <a:pt x="624" y="55"/>
                </a:lnTo>
                <a:lnTo>
                  <a:pt x="619" y="54"/>
                </a:lnTo>
                <a:lnTo>
                  <a:pt x="615" y="55"/>
                </a:lnTo>
                <a:lnTo>
                  <a:pt x="609" y="56"/>
                </a:lnTo>
                <a:lnTo>
                  <a:pt x="605" y="56"/>
                </a:lnTo>
                <a:lnTo>
                  <a:pt x="601" y="54"/>
                </a:lnTo>
                <a:lnTo>
                  <a:pt x="596" y="49"/>
                </a:lnTo>
                <a:lnTo>
                  <a:pt x="590" y="40"/>
                </a:lnTo>
                <a:lnTo>
                  <a:pt x="590" y="40"/>
                </a:lnTo>
                <a:lnTo>
                  <a:pt x="584" y="31"/>
                </a:lnTo>
                <a:lnTo>
                  <a:pt x="577" y="22"/>
                </a:lnTo>
                <a:lnTo>
                  <a:pt x="569" y="15"/>
                </a:lnTo>
                <a:lnTo>
                  <a:pt x="561" y="9"/>
                </a:lnTo>
                <a:lnTo>
                  <a:pt x="550" y="4"/>
                </a:lnTo>
                <a:lnTo>
                  <a:pt x="538" y="2"/>
                </a:lnTo>
                <a:lnTo>
                  <a:pt x="522" y="0"/>
                </a:lnTo>
                <a:lnTo>
                  <a:pt x="503" y="2"/>
                </a:lnTo>
                <a:lnTo>
                  <a:pt x="503" y="2"/>
                </a:lnTo>
                <a:lnTo>
                  <a:pt x="485" y="4"/>
                </a:lnTo>
                <a:lnTo>
                  <a:pt x="470" y="5"/>
                </a:lnTo>
                <a:lnTo>
                  <a:pt x="460" y="9"/>
                </a:lnTo>
                <a:lnTo>
                  <a:pt x="454" y="11"/>
                </a:lnTo>
                <a:lnTo>
                  <a:pt x="451" y="16"/>
                </a:lnTo>
                <a:lnTo>
                  <a:pt x="450" y="22"/>
                </a:lnTo>
                <a:lnTo>
                  <a:pt x="450" y="31"/>
                </a:lnTo>
                <a:lnTo>
                  <a:pt x="450" y="40"/>
                </a:lnTo>
                <a:lnTo>
                  <a:pt x="450" y="40"/>
                </a:lnTo>
                <a:lnTo>
                  <a:pt x="450" y="56"/>
                </a:lnTo>
                <a:lnTo>
                  <a:pt x="448" y="79"/>
                </a:lnTo>
                <a:lnTo>
                  <a:pt x="447" y="107"/>
                </a:lnTo>
                <a:lnTo>
                  <a:pt x="443" y="141"/>
                </a:lnTo>
                <a:lnTo>
                  <a:pt x="439" y="176"/>
                </a:lnTo>
                <a:lnTo>
                  <a:pt x="433" y="212"/>
                </a:lnTo>
                <a:lnTo>
                  <a:pt x="425" y="247"/>
                </a:lnTo>
                <a:lnTo>
                  <a:pt x="416" y="278"/>
                </a:lnTo>
                <a:lnTo>
                  <a:pt x="416" y="278"/>
                </a:lnTo>
                <a:lnTo>
                  <a:pt x="396" y="330"/>
                </a:lnTo>
                <a:lnTo>
                  <a:pt x="381" y="366"/>
                </a:lnTo>
                <a:lnTo>
                  <a:pt x="371" y="388"/>
                </a:lnTo>
                <a:lnTo>
                  <a:pt x="367" y="395"/>
                </a:lnTo>
                <a:lnTo>
                  <a:pt x="367" y="395"/>
                </a:lnTo>
                <a:lnTo>
                  <a:pt x="307" y="442"/>
                </a:lnTo>
                <a:lnTo>
                  <a:pt x="259" y="479"/>
                </a:lnTo>
                <a:lnTo>
                  <a:pt x="227" y="502"/>
                </a:lnTo>
                <a:lnTo>
                  <a:pt x="227" y="502"/>
                </a:lnTo>
                <a:lnTo>
                  <a:pt x="215" y="510"/>
                </a:lnTo>
                <a:lnTo>
                  <a:pt x="198" y="523"/>
                </a:lnTo>
                <a:lnTo>
                  <a:pt x="156" y="556"/>
                </a:lnTo>
                <a:lnTo>
                  <a:pt x="115" y="590"/>
                </a:lnTo>
                <a:lnTo>
                  <a:pt x="86" y="613"/>
                </a:lnTo>
                <a:lnTo>
                  <a:pt x="86" y="613"/>
                </a:lnTo>
                <a:lnTo>
                  <a:pt x="77" y="621"/>
                </a:lnTo>
                <a:lnTo>
                  <a:pt x="68" y="629"/>
                </a:lnTo>
                <a:lnTo>
                  <a:pt x="52" y="646"/>
                </a:lnTo>
                <a:lnTo>
                  <a:pt x="38" y="663"/>
                </a:lnTo>
                <a:lnTo>
                  <a:pt x="28" y="676"/>
                </a:lnTo>
                <a:lnTo>
                  <a:pt x="28" y="676"/>
                </a:lnTo>
                <a:lnTo>
                  <a:pt x="23" y="681"/>
                </a:lnTo>
                <a:lnTo>
                  <a:pt x="17" y="687"/>
                </a:lnTo>
                <a:lnTo>
                  <a:pt x="6" y="698"/>
                </a:lnTo>
                <a:lnTo>
                  <a:pt x="3" y="703"/>
                </a:lnTo>
                <a:lnTo>
                  <a:pt x="0" y="708"/>
                </a:lnTo>
                <a:lnTo>
                  <a:pt x="0" y="712"/>
                </a:lnTo>
                <a:lnTo>
                  <a:pt x="0" y="714"/>
                </a:lnTo>
                <a:lnTo>
                  <a:pt x="1" y="718"/>
                </a:lnTo>
                <a:lnTo>
                  <a:pt x="4" y="720"/>
                </a:lnTo>
                <a:lnTo>
                  <a:pt x="4" y="720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3">
            <a:extLst>
              <a:ext uri="{FF2B5EF4-FFF2-40B4-BE49-F238E27FC236}">
                <a16:creationId xmlns:a16="http://schemas.microsoft.com/office/drawing/2014/main" id="{B608D52D-0EA5-455A-99F4-78B477D36E22}"/>
              </a:ext>
            </a:extLst>
          </p:cNvPr>
          <p:cNvSpPr>
            <a:spLocks/>
          </p:cNvSpPr>
          <p:nvPr/>
        </p:nvSpPr>
        <p:spPr bwMode="auto">
          <a:xfrm>
            <a:off x="6692977" y="4114800"/>
            <a:ext cx="2480215" cy="1797053"/>
          </a:xfrm>
          <a:custGeom>
            <a:avLst/>
            <a:gdLst>
              <a:gd name="T0" fmla="*/ 1946 w 2810"/>
              <a:gd name="T1" fmla="*/ 120 h 2036"/>
              <a:gd name="T2" fmla="*/ 1720 w 2810"/>
              <a:gd name="T3" fmla="*/ 489 h 2036"/>
              <a:gd name="T4" fmla="*/ 1612 w 2810"/>
              <a:gd name="T5" fmla="*/ 603 h 2036"/>
              <a:gd name="T6" fmla="*/ 1347 w 2810"/>
              <a:gd name="T7" fmla="*/ 773 h 2036"/>
              <a:gd name="T8" fmla="*/ 1099 w 2810"/>
              <a:gd name="T9" fmla="*/ 848 h 2036"/>
              <a:gd name="T10" fmla="*/ 802 w 2810"/>
              <a:gd name="T11" fmla="*/ 879 h 2036"/>
              <a:gd name="T12" fmla="*/ 234 w 2810"/>
              <a:gd name="T13" fmla="*/ 983 h 2036"/>
              <a:gd name="T14" fmla="*/ 8 w 2810"/>
              <a:gd name="T15" fmla="*/ 1057 h 2036"/>
              <a:gd name="T16" fmla="*/ 6 w 2810"/>
              <a:gd name="T17" fmla="*/ 1125 h 2036"/>
              <a:gd name="T18" fmla="*/ 21 w 2810"/>
              <a:gd name="T19" fmla="*/ 1153 h 2036"/>
              <a:gd name="T20" fmla="*/ 59 w 2810"/>
              <a:gd name="T21" fmla="*/ 1085 h 2036"/>
              <a:gd name="T22" fmla="*/ 379 w 2810"/>
              <a:gd name="T23" fmla="*/ 1006 h 2036"/>
              <a:gd name="T24" fmla="*/ 800 w 2810"/>
              <a:gd name="T25" fmla="*/ 936 h 2036"/>
              <a:gd name="T26" fmla="*/ 1151 w 2810"/>
              <a:gd name="T27" fmla="*/ 937 h 2036"/>
              <a:gd name="T28" fmla="*/ 1286 w 2810"/>
              <a:gd name="T29" fmla="*/ 987 h 2036"/>
              <a:gd name="T30" fmla="*/ 1621 w 2810"/>
              <a:gd name="T31" fmla="*/ 1186 h 2036"/>
              <a:gd name="T32" fmla="*/ 1904 w 2810"/>
              <a:gd name="T33" fmla="*/ 1402 h 2036"/>
              <a:gd name="T34" fmla="*/ 2014 w 2810"/>
              <a:gd name="T35" fmla="*/ 1547 h 2036"/>
              <a:gd name="T36" fmla="*/ 2170 w 2810"/>
              <a:gd name="T37" fmla="*/ 1897 h 2036"/>
              <a:gd name="T38" fmla="*/ 2244 w 2810"/>
              <a:gd name="T39" fmla="*/ 2015 h 2036"/>
              <a:gd name="T40" fmla="*/ 2331 w 2810"/>
              <a:gd name="T41" fmla="*/ 2036 h 2036"/>
              <a:gd name="T42" fmla="*/ 2384 w 2810"/>
              <a:gd name="T43" fmla="*/ 1994 h 2036"/>
              <a:gd name="T44" fmla="*/ 2477 w 2810"/>
              <a:gd name="T45" fmla="*/ 1914 h 2036"/>
              <a:gd name="T46" fmla="*/ 2558 w 2810"/>
              <a:gd name="T47" fmla="*/ 1922 h 2036"/>
              <a:gd name="T48" fmla="*/ 2594 w 2810"/>
              <a:gd name="T49" fmla="*/ 1902 h 2036"/>
              <a:gd name="T50" fmla="*/ 2587 w 2810"/>
              <a:gd name="T51" fmla="*/ 1817 h 2036"/>
              <a:gd name="T52" fmla="*/ 2559 w 2810"/>
              <a:gd name="T53" fmla="*/ 1739 h 2036"/>
              <a:gd name="T54" fmla="*/ 2626 w 2810"/>
              <a:gd name="T55" fmla="*/ 1712 h 2036"/>
              <a:gd name="T56" fmla="*/ 2674 w 2810"/>
              <a:gd name="T57" fmla="*/ 1659 h 2036"/>
              <a:gd name="T58" fmla="*/ 2674 w 2810"/>
              <a:gd name="T59" fmla="*/ 1612 h 2036"/>
              <a:gd name="T60" fmla="*/ 2625 w 2810"/>
              <a:gd name="T61" fmla="*/ 1578 h 2036"/>
              <a:gd name="T62" fmla="*/ 2737 w 2810"/>
              <a:gd name="T63" fmla="*/ 1402 h 2036"/>
              <a:gd name="T64" fmla="*/ 2810 w 2810"/>
              <a:gd name="T65" fmla="*/ 1300 h 2036"/>
              <a:gd name="T66" fmla="*/ 2701 w 2810"/>
              <a:gd name="T67" fmla="*/ 1204 h 2036"/>
              <a:gd name="T68" fmla="*/ 2698 w 2810"/>
              <a:gd name="T69" fmla="*/ 1174 h 2036"/>
              <a:gd name="T70" fmla="*/ 2747 w 2810"/>
              <a:gd name="T71" fmla="*/ 1091 h 2036"/>
              <a:gd name="T72" fmla="*/ 2720 w 2810"/>
              <a:gd name="T73" fmla="*/ 1070 h 2036"/>
              <a:gd name="T74" fmla="*/ 2669 w 2810"/>
              <a:gd name="T75" fmla="*/ 1010 h 2036"/>
              <a:gd name="T76" fmla="*/ 2645 w 2810"/>
              <a:gd name="T77" fmla="*/ 886 h 2036"/>
              <a:gd name="T78" fmla="*/ 2626 w 2810"/>
              <a:gd name="T79" fmla="*/ 843 h 2036"/>
              <a:gd name="T80" fmla="*/ 2514 w 2810"/>
              <a:gd name="T81" fmla="*/ 761 h 2036"/>
              <a:gd name="T82" fmla="*/ 2471 w 2810"/>
              <a:gd name="T83" fmla="*/ 712 h 2036"/>
              <a:gd name="T84" fmla="*/ 2459 w 2810"/>
              <a:gd name="T85" fmla="*/ 638 h 2036"/>
              <a:gd name="T86" fmla="*/ 2479 w 2810"/>
              <a:gd name="T87" fmla="*/ 608 h 2036"/>
              <a:gd name="T88" fmla="*/ 2342 w 2810"/>
              <a:gd name="T89" fmla="*/ 569 h 2036"/>
              <a:gd name="T90" fmla="*/ 2302 w 2810"/>
              <a:gd name="T91" fmla="*/ 536 h 2036"/>
              <a:gd name="T92" fmla="*/ 2313 w 2810"/>
              <a:gd name="T93" fmla="*/ 487 h 2036"/>
              <a:gd name="T94" fmla="*/ 2302 w 2810"/>
              <a:gd name="T95" fmla="*/ 456 h 2036"/>
              <a:gd name="T96" fmla="*/ 2214 w 2810"/>
              <a:gd name="T97" fmla="*/ 433 h 2036"/>
              <a:gd name="T98" fmla="*/ 2216 w 2810"/>
              <a:gd name="T99" fmla="*/ 396 h 2036"/>
              <a:gd name="T100" fmla="*/ 2256 w 2810"/>
              <a:gd name="T101" fmla="*/ 352 h 2036"/>
              <a:gd name="T102" fmla="*/ 2190 w 2810"/>
              <a:gd name="T103" fmla="*/ 317 h 2036"/>
              <a:gd name="T104" fmla="*/ 2160 w 2810"/>
              <a:gd name="T105" fmla="*/ 294 h 2036"/>
              <a:gd name="T106" fmla="*/ 2176 w 2810"/>
              <a:gd name="T107" fmla="*/ 265 h 2036"/>
              <a:gd name="T108" fmla="*/ 2138 w 2810"/>
              <a:gd name="T109" fmla="*/ 184 h 2036"/>
              <a:gd name="T110" fmla="*/ 2087 w 2810"/>
              <a:gd name="T111" fmla="*/ 55 h 2036"/>
              <a:gd name="T112" fmla="*/ 2044 w 2810"/>
              <a:gd name="T113" fmla="*/ 0 h 2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10" h="2036">
                <a:moveTo>
                  <a:pt x="2025" y="8"/>
                </a:moveTo>
                <a:lnTo>
                  <a:pt x="2025" y="8"/>
                </a:lnTo>
                <a:lnTo>
                  <a:pt x="2014" y="18"/>
                </a:lnTo>
                <a:lnTo>
                  <a:pt x="2002" y="31"/>
                </a:lnTo>
                <a:lnTo>
                  <a:pt x="1990" y="48"/>
                </a:lnTo>
                <a:lnTo>
                  <a:pt x="1977" y="69"/>
                </a:lnTo>
                <a:lnTo>
                  <a:pt x="1946" y="120"/>
                </a:lnTo>
                <a:lnTo>
                  <a:pt x="1913" y="181"/>
                </a:lnTo>
                <a:lnTo>
                  <a:pt x="1874" y="251"/>
                </a:lnTo>
                <a:lnTo>
                  <a:pt x="1829" y="328"/>
                </a:lnTo>
                <a:lnTo>
                  <a:pt x="1805" y="366"/>
                </a:lnTo>
                <a:lnTo>
                  <a:pt x="1778" y="408"/>
                </a:lnTo>
                <a:lnTo>
                  <a:pt x="1750" y="448"/>
                </a:lnTo>
                <a:lnTo>
                  <a:pt x="1720" y="489"/>
                </a:lnTo>
                <a:lnTo>
                  <a:pt x="1720" y="489"/>
                </a:lnTo>
                <a:lnTo>
                  <a:pt x="1704" y="510"/>
                </a:lnTo>
                <a:lnTo>
                  <a:pt x="1687" y="529"/>
                </a:lnTo>
                <a:lnTo>
                  <a:pt x="1669" y="548"/>
                </a:lnTo>
                <a:lnTo>
                  <a:pt x="1651" y="567"/>
                </a:lnTo>
                <a:lnTo>
                  <a:pt x="1632" y="585"/>
                </a:lnTo>
                <a:lnTo>
                  <a:pt x="1612" y="603"/>
                </a:lnTo>
                <a:lnTo>
                  <a:pt x="1592" y="620"/>
                </a:lnTo>
                <a:lnTo>
                  <a:pt x="1571" y="637"/>
                </a:lnTo>
                <a:lnTo>
                  <a:pt x="1527" y="669"/>
                </a:lnTo>
                <a:lnTo>
                  <a:pt x="1483" y="699"/>
                </a:lnTo>
                <a:lnTo>
                  <a:pt x="1438" y="726"/>
                </a:lnTo>
                <a:lnTo>
                  <a:pt x="1392" y="750"/>
                </a:lnTo>
                <a:lnTo>
                  <a:pt x="1347" y="773"/>
                </a:lnTo>
                <a:lnTo>
                  <a:pt x="1302" y="792"/>
                </a:lnTo>
                <a:lnTo>
                  <a:pt x="1260" y="809"/>
                </a:lnTo>
                <a:lnTo>
                  <a:pt x="1219" y="823"/>
                </a:lnTo>
                <a:lnTo>
                  <a:pt x="1180" y="834"/>
                </a:lnTo>
                <a:lnTo>
                  <a:pt x="1145" y="842"/>
                </a:lnTo>
                <a:lnTo>
                  <a:pt x="1113" y="847"/>
                </a:lnTo>
                <a:lnTo>
                  <a:pt x="1099" y="848"/>
                </a:lnTo>
                <a:lnTo>
                  <a:pt x="1085" y="848"/>
                </a:lnTo>
                <a:lnTo>
                  <a:pt x="1085" y="848"/>
                </a:lnTo>
                <a:lnTo>
                  <a:pt x="1059" y="849"/>
                </a:lnTo>
                <a:lnTo>
                  <a:pt x="1029" y="851"/>
                </a:lnTo>
                <a:lnTo>
                  <a:pt x="959" y="857"/>
                </a:lnTo>
                <a:lnTo>
                  <a:pt x="883" y="866"/>
                </a:lnTo>
                <a:lnTo>
                  <a:pt x="802" y="879"/>
                </a:lnTo>
                <a:lnTo>
                  <a:pt x="716" y="893"/>
                </a:lnTo>
                <a:lnTo>
                  <a:pt x="631" y="908"/>
                </a:lnTo>
                <a:lnTo>
                  <a:pt x="470" y="936"/>
                </a:lnTo>
                <a:lnTo>
                  <a:pt x="470" y="936"/>
                </a:lnTo>
                <a:lnTo>
                  <a:pt x="393" y="950"/>
                </a:lnTo>
                <a:lnTo>
                  <a:pt x="313" y="966"/>
                </a:lnTo>
                <a:lnTo>
                  <a:pt x="234" y="983"/>
                </a:lnTo>
                <a:lnTo>
                  <a:pt x="161" y="1001"/>
                </a:lnTo>
                <a:lnTo>
                  <a:pt x="97" y="1019"/>
                </a:lnTo>
                <a:lnTo>
                  <a:pt x="69" y="1028"/>
                </a:lnTo>
                <a:lnTo>
                  <a:pt x="46" y="1036"/>
                </a:lnTo>
                <a:lnTo>
                  <a:pt x="27" y="1045"/>
                </a:lnTo>
                <a:lnTo>
                  <a:pt x="13" y="1052"/>
                </a:lnTo>
                <a:lnTo>
                  <a:pt x="8" y="1057"/>
                </a:lnTo>
                <a:lnTo>
                  <a:pt x="4" y="1059"/>
                </a:lnTo>
                <a:lnTo>
                  <a:pt x="2" y="1063"/>
                </a:lnTo>
                <a:lnTo>
                  <a:pt x="0" y="1067"/>
                </a:lnTo>
                <a:lnTo>
                  <a:pt x="0" y="1067"/>
                </a:lnTo>
                <a:lnTo>
                  <a:pt x="0" y="1080"/>
                </a:lnTo>
                <a:lnTo>
                  <a:pt x="2" y="1096"/>
                </a:lnTo>
                <a:lnTo>
                  <a:pt x="6" y="1125"/>
                </a:lnTo>
                <a:lnTo>
                  <a:pt x="9" y="1137"/>
                </a:lnTo>
                <a:lnTo>
                  <a:pt x="13" y="1147"/>
                </a:lnTo>
                <a:lnTo>
                  <a:pt x="16" y="1153"/>
                </a:lnTo>
                <a:lnTo>
                  <a:pt x="19" y="1154"/>
                </a:lnTo>
                <a:lnTo>
                  <a:pt x="20" y="1154"/>
                </a:lnTo>
                <a:lnTo>
                  <a:pt x="20" y="1154"/>
                </a:lnTo>
                <a:lnTo>
                  <a:pt x="21" y="1153"/>
                </a:lnTo>
                <a:lnTo>
                  <a:pt x="23" y="1150"/>
                </a:lnTo>
                <a:lnTo>
                  <a:pt x="27" y="1143"/>
                </a:lnTo>
                <a:lnTo>
                  <a:pt x="34" y="1121"/>
                </a:lnTo>
                <a:lnTo>
                  <a:pt x="39" y="1109"/>
                </a:lnTo>
                <a:lnTo>
                  <a:pt x="45" y="1098"/>
                </a:lnTo>
                <a:lnTo>
                  <a:pt x="54" y="1089"/>
                </a:lnTo>
                <a:lnTo>
                  <a:pt x="59" y="1085"/>
                </a:lnTo>
                <a:lnTo>
                  <a:pt x="63" y="1081"/>
                </a:lnTo>
                <a:lnTo>
                  <a:pt x="63" y="1081"/>
                </a:lnTo>
                <a:lnTo>
                  <a:pt x="74" y="1078"/>
                </a:lnTo>
                <a:lnTo>
                  <a:pt x="96" y="1072"/>
                </a:lnTo>
                <a:lnTo>
                  <a:pt x="166" y="1053"/>
                </a:lnTo>
                <a:lnTo>
                  <a:pt x="264" y="1032"/>
                </a:lnTo>
                <a:lnTo>
                  <a:pt x="379" y="1006"/>
                </a:lnTo>
                <a:lnTo>
                  <a:pt x="499" y="982"/>
                </a:lnTo>
                <a:lnTo>
                  <a:pt x="617" y="960"/>
                </a:lnTo>
                <a:lnTo>
                  <a:pt x="671" y="951"/>
                </a:lnTo>
                <a:lnTo>
                  <a:pt x="721" y="944"/>
                </a:lnTo>
                <a:lnTo>
                  <a:pt x="763" y="939"/>
                </a:lnTo>
                <a:lnTo>
                  <a:pt x="800" y="936"/>
                </a:lnTo>
                <a:lnTo>
                  <a:pt x="800" y="936"/>
                </a:lnTo>
                <a:lnTo>
                  <a:pt x="863" y="932"/>
                </a:lnTo>
                <a:lnTo>
                  <a:pt x="922" y="930"/>
                </a:lnTo>
                <a:lnTo>
                  <a:pt x="980" y="928"/>
                </a:lnTo>
                <a:lnTo>
                  <a:pt x="1035" y="928"/>
                </a:lnTo>
                <a:lnTo>
                  <a:pt x="1084" y="931"/>
                </a:lnTo>
                <a:lnTo>
                  <a:pt x="1130" y="934"/>
                </a:lnTo>
                <a:lnTo>
                  <a:pt x="1151" y="937"/>
                </a:lnTo>
                <a:lnTo>
                  <a:pt x="1171" y="940"/>
                </a:lnTo>
                <a:lnTo>
                  <a:pt x="1190" y="945"/>
                </a:lnTo>
                <a:lnTo>
                  <a:pt x="1207" y="950"/>
                </a:lnTo>
                <a:lnTo>
                  <a:pt x="1207" y="950"/>
                </a:lnTo>
                <a:lnTo>
                  <a:pt x="1227" y="957"/>
                </a:lnTo>
                <a:lnTo>
                  <a:pt x="1254" y="971"/>
                </a:lnTo>
                <a:lnTo>
                  <a:pt x="1286" y="987"/>
                </a:lnTo>
                <a:lnTo>
                  <a:pt x="1325" y="1007"/>
                </a:lnTo>
                <a:lnTo>
                  <a:pt x="1368" y="1030"/>
                </a:lnTo>
                <a:lnTo>
                  <a:pt x="1415" y="1057"/>
                </a:lnTo>
                <a:lnTo>
                  <a:pt x="1464" y="1086"/>
                </a:lnTo>
                <a:lnTo>
                  <a:pt x="1515" y="1118"/>
                </a:lnTo>
                <a:lnTo>
                  <a:pt x="1569" y="1150"/>
                </a:lnTo>
                <a:lnTo>
                  <a:pt x="1621" y="1186"/>
                </a:lnTo>
                <a:lnTo>
                  <a:pt x="1674" y="1221"/>
                </a:lnTo>
                <a:lnTo>
                  <a:pt x="1726" y="1257"/>
                </a:lnTo>
                <a:lnTo>
                  <a:pt x="1776" y="1294"/>
                </a:lnTo>
                <a:lnTo>
                  <a:pt x="1822" y="1330"/>
                </a:lnTo>
                <a:lnTo>
                  <a:pt x="1865" y="1366"/>
                </a:lnTo>
                <a:lnTo>
                  <a:pt x="1904" y="1402"/>
                </a:lnTo>
                <a:lnTo>
                  <a:pt x="1904" y="1402"/>
                </a:lnTo>
                <a:lnTo>
                  <a:pt x="1922" y="1420"/>
                </a:lnTo>
                <a:lnTo>
                  <a:pt x="1939" y="1438"/>
                </a:lnTo>
                <a:lnTo>
                  <a:pt x="1955" y="1459"/>
                </a:lnTo>
                <a:lnTo>
                  <a:pt x="1971" y="1479"/>
                </a:lnTo>
                <a:lnTo>
                  <a:pt x="1986" y="1501"/>
                </a:lnTo>
                <a:lnTo>
                  <a:pt x="2000" y="1524"/>
                </a:lnTo>
                <a:lnTo>
                  <a:pt x="2014" y="1547"/>
                </a:lnTo>
                <a:lnTo>
                  <a:pt x="2028" y="1572"/>
                </a:lnTo>
                <a:lnTo>
                  <a:pt x="2052" y="1620"/>
                </a:lnTo>
                <a:lnTo>
                  <a:pt x="2075" y="1669"/>
                </a:lnTo>
                <a:lnTo>
                  <a:pt x="2097" y="1718"/>
                </a:lnTo>
                <a:lnTo>
                  <a:pt x="2117" y="1766"/>
                </a:lnTo>
                <a:lnTo>
                  <a:pt x="2153" y="1857"/>
                </a:lnTo>
                <a:lnTo>
                  <a:pt x="2170" y="1897"/>
                </a:lnTo>
                <a:lnTo>
                  <a:pt x="2186" y="1933"/>
                </a:lnTo>
                <a:lnTo>
                  <a:pt x="2203" y="1965"/>
                </a:lnTo>
                <a:lnTo>
                  <a:pt x="2212" y="1978"/>
                </a:lnTo>
                <a:lnTo>
                  <a:pt x="2219" y="1989"/>
                </a:lnTo>
                <a:lnTo>
                  <a:pt x="2227" y="2000"/>
                </a:lnTo>
                <a:lnTo>
                  <a:pt x="2236" y="2007"/>
                </a:lnTo>
                <a:lnTo>
                  <a:pt x="2244" y="2015"/>
                </a:lnTo>
                <a:lnTo>
                  <a:pt x="2253" y="2018"/>
                </a:lnTo>
                <a:lnTo>
                  <a:pt x="2253" y="2018"/>
                </a:lnTo>
                <a:lnTo>
                  <a:pt x="2283" y="2029"/>
                </a:lnTo>
                <a:lnTo>
                  <a:pt x="2306" y="2035"/>
                </a:lnTo>
                <a:lnTo>
                  <a:pt x="2316" y="2036"/>
                </a:lnTo>
                <a:lnTo>
                  <a:pt x="2324" y="2036"/>
                </a:lnTo>
                <a:lnTo>
                  <a:pt x="2331" y="2036"/>
                </a:lnTo>
                <a:lnTo>
                  <a:pt x="2339" y="2035"/>
                </a:lnTo>
                <a:lnTo>
                  <a:pt x="2344" y="2033"/>
                </a:lnTo>
                <a:lnTo>
                  <a:pt x="2350" y="2030"/>
                </a:lnTo>
                <a:lnTo>
                  <a:pt x="2359" y="2021"/>
                </a:lnTo>
                <a:lnTo>
                  <a:pt x="2370" y="2008"/>
                </a:lnTo>
                <a:lnTo>
                  <a:pt x="2384" y="1994"/>
                </a:lnTo>
                <a:lnTo>
                  <a:pt x="2384" y="1994"/>
                </a:lnTo>
                <a:lnTo>
                  <a:pt x="2411" y="1962"/>
                </a:lnTo>
                <a:lnTo>
                  <a:pt x="2425" y="1948"/>
                </a:lnTo>
                <a:lnTo>
                  <a:pt x="2439" y="1934"/>
                </a:lnTo>
                <a:lnTo>
                  <a:pt x="2453" y="1924"/>
                </a:lnTo>
                <a:lnTo>
                  <a:pt x="2461" y="1920"/>
                </a:lnTo>
                <a:lnTo>
                  <a:pt x="2468" y="1916"/>
                </a:lnTo>
                <a:lnTo>
                  <a:pt x="2477" y="1914"/>
                </a:lnTo>
                <a:lnTo>
                  <a:pt x="2485" y="1911"/>
                </a:lnTo>
                <a:lnTo>
                  <a:pt x="2495" y="1911"/>
                </a:lnTo>
                <a:lnTo>
                  <a:pt x="2505" y="1911"/>
                </a:lnTo>
                <a:lnTo>
                  <a:pt x="2505" y="1911"/>
                </a:lnTo>
                <a:lnTo>
                  <a:pt x="2524" y="1915"/>
                </a:lnTo>
                <a:lnTo>
                  <a:pt x="2542" y="1919"/>
                </a:lnTo>
                <a:lnTo>
                  <a:pt x="2558" y="1922"/>
                </a:lnTo>
                <a:lnTo>
                  <a:pt x="2565" y="1924"/>
                </a:lnTo>
                <a:lnTo>
                  <a:pt x="2572" y="1924"/>
                </a:lnTo>
                <a:lnTo>
                  <a:pt x="2579" y="1922"/>
                </a:lnTo>
                <a:lnTo>
                  <a:pt x="2583" y="1920"/>
                </a:lnTo>
                <a:lnTo>
                  <a:pt x="2588" y="1916"/>
                </a:lnTo>
                <a:lnTo>
                  <a:pt x="2592" y="1910"/>
                </a:lnTo>
                <a:lnTo>
                  <a:pt x="2594" y="1902"/>
                </a:lnTo>
                <a:lnTo>
                  <a:pt x="2597" y="1892"/>
                </a:lnTo>
                <a:lnTo>
                  <a:pt x="2597" y="1879"/>
                </a:lnTo>
                <a:lnTo>
                  <a:pt x="2597" y="1863"/>
                </a:lnTo>
                <a:lnTo>
                  <a:pt x="2597" y="1863"/>
                </a:lnTo>
                <a:lnTo>
                  <a:pt x="2595" y="1846"/>
                </a:lnTo>
                <a:lnTo>
                  <a:pt x="2592" y="1831"/>
                </a:lnTo>
                <a:lnTo>
                  <a:pt x="2587" y="1817"/>
                </a:lnTo>
                <a:lnTo>
                  <a:pt x="2582" y="1805"/>
                </a:lnTo>
                <a:lnTo>
                  <a:pt x="2571" y="1783"/>
                </a:lnTo>
                <a:lnTo>
                  <a:pt x="2563" y="1765"/>
                </a:lnTo>
                <a:lnTo>
                  <a:pt x="2559" y="1757"/>
                </a:lnTo>
                <a:lnTo>
                  <a:pt x="2557" y="1751"/>
                </a:lnTo>
                <a:lnTo>
                  <a:pt x="2557" y="1745"/>
                </a:lnTo>
                <a:lnTo>
                  <a:pt x="2559" y="1739"/>
                </a:lnTo>
                <a:lnTo>
                  <a:pt x="2564" y="1734"/>
                </a:lnTo>
                <a:lnTo>
                  <a:pt x="2571" y="1729"/>
                </a:lnTo>
                <a:lnTo>
                  <a:pt x="2582" y="1726"/>
                </a:lnTo>
                <a:lnTo>
                  <a:pt x="2597" y="1722"/>
                </a:lnTo>
                <a:lnTo>
                  <a:pt x="2597" y="1722"/>
                </a:lnTo>
                <a:lnTo>
                  <a:pt x="2612" y="1718"/>
                </a:lnTo>
                <a:lnTo>
                  <a:pt x="2626" y="1712"/>
                </a:lnTo>
                <a:lnTo>
                  <a:pt x="2637" y="1706"/>
                </a:lnTo>
                <a:lnTo>
                  <a:pt x="2646" y="1699"/>
                </a:lnTo>
                <a:lnTo>
                  <a:pt x="2655" y="1692"/>
                </a:lnTo>
                <a:lnTo>
                  <a:pt x="2661" y="1683"/>
                </a:lnTo>
                <a:lnTo>
                  <a:pt x="2667" y="1675"/>
                </a:lnTo>
                <a:lnTo>
                  <a:pt x="2671" y="1666"/>
                </a:lnTo>
                <a:lnTo>
                  <a:pt x="2674" y="1659"/>
                </a:lnTo>
                <a:lnTo>
                  <a:pt x="2675" y="1650"/>
                </a:lnTo>
                <a:lnTo>
                  <a:pt x="2679" y="1636"/>
                </a:lnTo>
                <a:lnTo>
                  <a:pt x="2679" y="1624"/>
                </a:lnTo>
                <a:lnTo>
                  <a:pt x="2679" y="1615"/>
                </a:lnTo>
                <a:lnTo>
                  <a:pt x="2679" y="1615"/>
                </a:lnTo>
                <a:lnTo>
                  <a:pt x="2678" y="1613"/>
                </a:lnTo>
                <a:lnTo>
                  <a:pt x="2674" y="1612"/>
                </a:lnTo>
                <a:lnTo>
                  <a:pt x="2662" y="1609"/>
                </a:lnTo>
                <a:lnTo>
                  <a:pt x="2648" y="1606"/>
                </a:lnTo>
                <a:lnTo>
                  <a:pt x="2640" y="1603"/>
                </a:lnTo>
                <a:lnTo>
                  <a:pt x="2634" y="1599"/>
                </a:lnTo>
                <a:lnTo>
                  <a:pt x="2629" y="1595"/>
                </a:lnTo>
                <a:lnTo>
                  <a:pt x="2626" y="1587"/>
                </a:lnTo>
                <a:lnTo>
                  <a:pt x="2625" y="1578"/>
                </a:lnTo>
                <a:lnTo>
                  <a:pt x="2626" y="1566"/>
                </a:lnTo>
                <a:lnTo>
                  <a:pt x="2631" y="1552"/>
                </a:lnTo>
                <a:lnTo>
                  <a:pt x="2639" y="1534"/>
                </a:lnTo>
                <a:lnTo>
                  <a:pt x="2652" y="1513"/>
                </a:lnTo>
                <a:lnTo>
                  <a:pt x="2669" y="1489"/>
                </a:lnTo>
                <a:lnTo>
                  <a:pt x="2669" y="1489"/>
                </a:lnTo>
                <a:lnTo>
                  <a:pt x="2737" y="1402"/>
                </a:lnTo>
                <a:lnTo>
                  <a:pt x="2782" y="1345"/>
                </a:lnTo>
                <a:lnTo>
                  <a:pt x="2795" y="1326"/>
                </a:lnTo>
                <a:lnTo>
                  <a:pt x="2805" y="1313"/>
                </a:lnTo>
                <a:lnTo>
                  <a:pt x="2810" y="1305"/>
                </a:lnTo>
                <a:lnTo>
                  <a:pt x="2810" y="1302"/>
                </a:lnTo>
                <a:lnTo>
                  <a:pt x="2810" y="1300"/>
                </a:lnTo>
                <a:lnTo>
                  <a:pt x="2810" y="1300"/>
                </a:lnTo>
                <a:lnTo>
                  <a:pt x="2803" y="1292"/>
                </a:lnTo>
                <a:lnTo>
                  <a:pt x="2786" y="1280"/>
                </a:lnTo>
                <a:lnTo>
                  <a:pt x="2764" y="1263"/>
                </a:lnTo>
                <a:lnTo>
                  <a:pt x="2740" y="1244"/>
                </a:lnTo>
                <a:lnTo>
                  <a:pt x="2718" y="1223"/>
                </a:lnTo>
                <a:lnTo>
                  <a:pt x="2708" y="1214"/>
                </a:lnTo>
                <a:lnTo>
                  <a:pt x="2701" y="1204"/>
                </a:lnTo>
                <a:lnTo>
                  <a:pt x="2696" y="1195"/>
                </a:lnTo>
                <a:lnTo>
                  <a:pt x="2694" y="1187"/>
                </a:lnTo>
                <a:lnTo>
                  <a:pt x="2694" y="1183"/>
                </a:lnTo>
                <a:lnTo>
                  <a:pt x="2694" y="1180"/>
                </a:lnTo>
                <a:lnTo>
                  <a:pt x="2696" y="1176"/>
                </a:lnTo>
                <a:lnTo>
                  <a:pt x="2698" y="1174"/>
                </a:lnTo>
                <a:lnTo>
                  <a:pt x="2698" y="1174"/>
                </a:lnTo>
                <a:lnTo>
                  <a:pt x="2711" y="1161"/>
                </a:lnTo>
                <a:lnTo>
                  <a:pt x="2723" y="1146"/>
                </a:lnTo>
                <a:lnTo>
                  <a:pt x="2734" y="1130"/>
                </a:lnTo>
                <a:lnTo>
                  <a:pt x="2741" y="1113"/>
                </a:lnTo>
                <a:lnTo>
                  <a:pt x="2743" y="1106"/>
                </a:lnTo>
                <a:lnTo>
                  <a:pt x="2746" y="1098"/>
                </a:lnTo>
                <a:lnTo>
                  <a:pt x="2747" y="1091"/>
                </a:lnTo>
                <a:lnTo>
                  <a:pt x="2746" y="1085"/>
                </a:lnTo>
                <a:lnTo>
                  <a:pt x="2744" y="1080"/>
                </a:lnTo>
                <a:lnTo>
                  <a:pt x="2742" y="1076"/>
                </a:lnTo>
                <a:lnTo>
                  <a:pt x="2738" y="1073"/>
                </a:lnTo>
                <a:lnTo>
                  <a:pt x="2732" y="1072"/>
                </a:lnTo>
                <a:lnTo>
                  <a:pt x="2732" y="1072"/>
                </a:lnTo>
                <a:lnTo>
                  <a:pt x="2720" y="1070"/>
                </a:lnTo>
                <a:lnTo>
                  <a:pt x="2711" y="1068"/>
                </a:lnTo>
                <a:lnTo>
                  <a:pt x="2702" y="1064"/>
                </a:lnTo>
                <a:lnTo>
                  <a:pt x="2698" y="1062"/>
                </a:lnTo>
                <a:lnTo>
                  <a:pt x="2695" y="1058"/>
                </a:lnTo>
                <a:lnTo>
                  <a:pt x="2686" y="1047"/>
                </a:lnTo>
                <a:lnTo>
                  <a:pt x="2679" y="1032"/>
                </a:lnTo>
                <a:lnTo>
                  <a:pt x="2669" y="1010"/>
                </a:lnTo>
                <a:lnTo>
                  <a:pt x="2660" y="979"/>
                </a:lnTo>
                <a:lnTo>
                  <a:pt x="2660" y="979"/>
                </a:lnTo>
                <a:lnTo>
                  <a:pt x="2655" y="962"/>
                </a:lnTo>
                <a:lnTo>
                  <a:pt x="2651" y="948"/>
                </a:lnTo>
                <a:lnTo>
                  <a:pt x="2646" y="922"/>
                </a:lnTo>
                <a:lnTo>
                  <a:pt x="2645" y="902"/>
                </a:lnTo>
                <a:lnTo>
                  <a:pt x="2645" y="886"/>
                </a:lnTo>
                <a:lnTo>
                  <a:pt x="2644" y="873"/>
                </a:lnTo>
                <a:lnTo>
                  <a:pt x="2641" y="862"/>
                </a:lnTo>
                <a:lnTo>
                  <a:pt x="2639" y="857"/>
                </a:lnTo>
                <a:lnTo>
                  <a:pt x="2635" y="852"/>
                </a:lnTo>
                <a:lnTo>
                  <a:pt x="2632" y="848"/>
                </a:lnTo>
                <a:lnTo>
                  <a:pt x="2626" y="843"/>
                </a:lnTo>
                <a:lnTo>
                  <a:pt x="2626" y="843"/>
                </a:lnTo>
                <a:lnTo>
                  <a:pt x="2612" y="834"/>
                </a:lnTo>
                <a:lnTo>
                  <a:pt x="2599" y="823"/>
                </a:lnTo>
                <a:lnTo>
                  <a:pt x="2572" y="798"/>
                </a:lnTo>
                <a:lnTo>
                  <a:pt x="2558" y="788"/>
                </a:lnTo>
                <a:lnTo>
                  <a:pt x="2543" y="777"/>
                </a:lnTo>
                <a:lnTo>
                  <a:pt x="2529" y="768"/>
                </a:lnTo>
                <a:lnTo>
                  <a:pt x="2514" y="761"/>
                </a:lnTo>
                <a:lnTo>
                  <a:pt x="2514" y="761"/>
                </a:lnTo>
                <a:lnTo>
                  <a:pt x="2507" y="757"/>
                </a:lnTo>
                <a:lnTo>
                  <a:pt x="2501" y="754"/>
                </a:lnTo>
                <a:lnTo>
                  <a:pt x="2495" y="748"/>
                </a:lnTo>
                <a:lnTo>
                  <a:pt x="2489" y="741"/>
                </a:lnTo>
                <a:lnTo>
                  <a:pt x="2479" y="728"/>
                </a:lnTo>
                <a:lnTo>
                  <a:pt x="2471" y="712"/>
                </a:lnTo>
                <a:lnTo>
                  <a:pt x="2465" y="695"/>
                </a:lnTo>
                <a:lnTo>
                  <a:pt x="2460" y="678"/>
                </a:lnTo>
                <a:lnTo>
                  <a:pt x="2457" y="663"/>
                </a:lnTo>
                <a:lnTo>
                  <a:pt x="2456" y="649"/>
                </a:lnTo>
                <a:lnTo>
                  <a:pt x="2456" y="649"/>
                </a:lnTo>
                <a:lnTo>
                  <a:pt x="2457" y="643"/>
                </a:lnTo>
                <a:lnTo>
                  <a:pt x="2459" y="638"/>
                </a:lnTo>
                <a:lnTo>
                  <a:pt x="2462" y="633"/>
                </a:lnTo>
                <a:lnTo>
                  <a:pt x="2466" y="629"/>
                </a:lnTo>
                <a:lnTo>
                  <a:pt x="2474" y="623"/>
                </a:lnTo>
                <a:lnTo>
                  <a:pt x="2480" y="616"/>
                </a:lnTo>
                <a:lnTo>
                  <a:pt x="2482" y="614"/>
                </a:lnTo>
                <a:lnTo>
                  <a:pt x="2482" y="612"/>
                </a:lnTo>
                <a:lnTo>
                  <a:pt x="2479" y="608"/>
                </a:lnTo>
                <a:lnTo>
                  <a:pt x="2474" y="606"/>
                </a:lnTo>
                <a:lnTo>
                  <a:pt x="2467" y="602"/>
                </a:lnTo>
                <a:lnTo>
                  <a:pt x="2457" y="599"/>
                </a:lnTo>
                <a:lnTo>
                  <a:pt x="2427" y="591"/>
                </a:lnTo>
                <a:lnTo>
                  <a:pt x="2427" y="591"/>
                </a:lnTo>
                <a:lnTo>
                  <a:pt x="2364" y="575"/>
                </a:lnTo>
                <a:lnTo>
                  <a:pt x="2342" y="569"/>
                </a:lnTo>
                <a:lnTo>
                  <a:pt x="2327" y="562"/>
                </a:lnTo>
                <a:lnTo>
                  <a:pt x="2319" y="559"/>
                </a:lnTo>
                <a:lnTo>
                  <a:pt x="2315" y="556"/>
                </a:lnTo>
                <a:lnTo>
                  <a:pt x="2310" y="551"/>
                </a:lnTo>
                <a:lnTo>
                  <a:pt x="2306" y="546"/>
                </a:lnTo>
                <a:lnTo>
                  <a:pt x="2304" y="541"/>
                </a:lnTo>
                <a:lnTo>
                  <a:pt x="2302" y="536"/>
                </a:lnTo>
                <a:lnTo>
                  <a:pt x="2301" y="530"/>
                </a:lnTo>
                <a:lnTo>
                  <a:pt x="2301" y="523"/>
                </a:lnTo>
                <a:lnTo>
                  <a:pt x="2301" y="523"/>
                </a:lnTo>
                <a:lnTo>
                  <a:pt x="2301" y="516"/>
                </a:lnTo>
                <a:lnTo>
                  <a:pt x="2304" y="510"/>
                </a:lnTo>
                <a:lnTo>
                  <a:pt x="2307" y="498"/>
                </a:lnTo>
                <a:lnTo>
                  <a:pt x="2313" y="487"/>
                </a:lnTo>
                <a:lnTo>
                  <a:pt x="2317" y="477"/>
                </a:lnTo>
                <a:lnTo>
                  <a:pt x="2318" y="473"/>
                </a:lnTo>
                <a:lnTo>
                  <a:pt x="2318" y="470"/>
                </a:lnTo>
                <a:lnTo>
                  <a:pt x="2317" y="466"/>
                </a:lnTo>
                <a:lnTo>
                  <a:pt x="2313" y="462"/>
                </a:lnTo>
                <a:lnTo>
                  <a:pt x="2308" y="459"/>
                </a:lnTo>
                <a:lnTo>
                  <a:pt x="2302" y="456"/>
                </a:lnTo>
                <a:lnTo>
                  <a:pt x="2293" y="453"/>
                </a:lnTo>
                <a:lnTo>
                  <a:pt x="2282" y="450"/>
                </a:lnTo>
                <a:lnTo>
                  <a:pt x="2282" y="450"/>
                </a:lnTo>
                <a:lnTo>
                  <a:pt x="2242" y="442"/>
                </a:lnTo>
                <a:lnTo>
                  <a:pt x="2229" y="439"/>
                </a:lnTo>
                <a:lnTo>
                  <a:pt x="2220" y="436"/>
                </a:lnTo>
                <a:lnTo>
                  <a:pt x="2214" y="433"/>
                </a:lnTo>
                <a:lnTo>
                  <a:pt x="2212" y="427"/>
                </a:lnTo>
                <a:lnTo>
                  <a:pt x="2209" y="421"/>
                </a:lnTo>
                <a:lnTo>
                  <a:pt x="2209" y="411"/>
                </a:lnTo>
                <a:lnTo>
                  <a:pt x="2209" y="411"/>
                </a:lnTo>
                <a:lnTo>
                  <a:pt x="2210" y="407"/>
                </a:lnTo>
                <a:lnTo>
                  <a:pt x="2213" y="400"/>
                </a:lnTo>
                <a:lnTo>
                  <a:pt x="2216" y="396"/>
                </a:lnTo>
                <a:lnTo>
                  <a:pt x="2220" y="391"/>
                </a:lnTo>
                <a:lnTo>
                  <a:pt x="2231" y="382"/>
                </a:lnTo>
                <a:lnTo>
                  <a:pt x="2243" y="373"/>
                </a:lnTo>
                <a:lnTo>
                  <a:pt x="2252" y="364"/>
                </a:lnTo>
                <a:lnTo>
                  <a:pt x="2254" y="360"/>
                </a:lnTo>
                <a:lnTo>
                  <a:pt x="2256" y="356"/>
                </a:lnTo>
                <a:lnTo>
                  <a:pt x="2256" y="352"/>
                </a:lnTo>
                <a:lnTo>
                  <a:pt x="2254" y="347"/>
                </a:lnTo>
                <a:lnTo>
                  <a:pt x="2250" y="343"/>
                </a:lnTo>
                <a:lnTo>
                  <a:pt x="2243" y="339"/>
                </a:lnTo>
                <a:lnTo>
                  <a:pt x="2243" y="339"/>
                </a:lnTo>
                <a:lnTo>
                  <a:pt x="2227" y="331"/>
                </a:lnTo>
                <a:lnTo>
                  <a:pt x="2213" y="325"/>
                </a:lnTo>
                <a:lnTo>
                  <a:pt x="2190" y="317"/>
                </a:lnTo>
                <a:lnTo>
                  <a:pt x="2180" y="314"/>
                </a:lnTo>
                <a:lnTo>
                  <a:pt x="2172" y="311"/>
                </a:lnTo>
                <a:lnTo>
                  <a:pt x="2166" y="306"/>
                </a:lnTo>
                <a:lnTo>
                  <a:pt x="2161" y="300"/>
                </a:lnTo>
                <a:lnTo>
                  <a:pt x="2161" y="300"/>
                </a:lnTo>
                <a:lnTo>
                  <a:pt x="2160" y="296"/>
                </a:lnTo>
                <a:lnTo>
                  <a:pt x="2160" y="294"/>
                </a:lnTo>
                <a:lnTo>
                  <a:pt x="2161" y="291"/>
                </a:lnTo>
                <a:lnTo>
                  <a:pt x="2162" y="289"/>
                </a:lnTo>
                <a:lnTo>
                  <a:pt x="2167" y="283"/>
                </a:lnTo>
                <a:lnTo>
                  <a:pt x="2172" y="277"/>
                </a:lnTo>
                <a:lnTo>
                  <a:pt x="2174" y="273"/>
                </a:lnTo>
                <a:lnTo>
                  <a:pt x="2175" y="269"/>
                </a:lnTo>
                <a:lnTo>
                  <a:pt x="2176" y="265"/>
                </a:lnTo>
                <a:lnTo>
                  <a:pt x="2175" y="258"/>
                </a:lnTo>
                <a:lnTo>
                  <a:pt x="2174" y="251"/>
                </a:lnTo>
                <a:lnTo>
                  <a:pt x="2172" y="243"/>
                </a:lnTo>
                <a:lnTo>
                  <a:pt x="2167" y="233"/>
                </a:lnTo>
                <a:lnTo>
                  <a:pt x="2161" y="222"/>
                </a:lnTo>
                <a:lnTo>
                  <a:pt x="2161" y="222"/>
                </a:lnTo>
                <a:lnTo>
                  <a:pt x="2138" y="184"/>
                </a:lnTo>
                <a:lnTo>
                  <a:pt x="2123" y="159"/>
                </a:lnTo>
                <a:lnTo>
                  <a:pt x="2112" y="140"/>
                </a:lnTo>
                <a:lnTo>
                  <a:pt x="2103" y="115"/>
                </a:lnTo>
                <a:lnTo>
                  <a:pt x="2103" y="115"/>
                </a:lnTo>
                <a:lnTo>
                  <a:pt x="2098" y="98"/>
                </a:lnTo>
                <a:lnTo>
                  <a:pt x="2093" y="76"/>
                </a:lnTo>
                <a:lnTo>
                  <a:pt x="2087" y="55"/>
                </a:lnTo>
                <a:lnTo>
                  <a:pt x="2081" y="33"/>
                </a:lnTo>
                <a:lnTo>
                  <a:pt x="2076" y="23"/>
                </a:lnTo>
                <a:lnTo>
                  <a:pt x="2071" y="15"/>
                </a:lnTo>
                <a:lnTo>
                  <a:pt x="2066" y="8"/>
                </a:lnTo>
                <a:lnTo>
                  <a:pt x="2060" y="4"/>
                </a:lnTo>
                <a:lnTo>
                  <a:pt x="2053" y="0"/>
                </a:lnTo>
                <a:lnTo>
                  <a:pt x="2044" y="0"/>
                </a:lnTo>
                <a:lnTo>
                  <a:pt x="2035" y="2"/>
                </a:lnTo>
                <a:lnTo>
                  <a:pt x="2025" y="8"/>
                </a:lnTo>
                <a:lnTo>
                  <a:pt x="2025" y="8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25">
            <a:extLst>
              <a:ext uri="{FF2B5EF4-FFF2-40B4-BE49-F238E27FC236}">
                <a16:creationId xmlns:a16="http://schemas.microsoft.com/office/drawing/2014/main" id="{DE91B2BB-1A13-446C-AE10-E54A76FC19AE}"/>
              </a:ext>
            </a:extLst>
          </p:cNvPr>
          <p:cNvSpPr>
            <a:spLocks/>
          </p:cNvSpPr>
          <p:nvPr/>
        </p:nvSpPr>
        <p:spPr bwMode="auto">
          <a:xfrm>
            <a:off x="6638776" y="4300538"/>
            <a:ext cx="2390924" cy="2030775"/>
          </a:xfrm>
          <a:custGeom>
            <a:avLst/>
            <a:gdLst>
              <a:gd name="T0" fmla="*/ 1 w 1029"/>
              <a:gd name="T1" fmla="*/ 432 h 874"/>
              <a:gd name="T2" fmla="*/ 5 w 1029"/>
              <a:gd name="T3" fmla="*/ 442 h 874"/>
              <a:gd name="T4" fmla="*/ 58 w 1029"/>
              <a:gd name="T5" fmla="*/ 471 h 874"/>
              <a:gd name="T6" fmla="*/ 110 w 1029"/>
              <a:gd name="T7" fmla="*/ 494 h 874"/>
              <a:gd name="T8" fmla="*/ 261 w 1029"/>
              <a:gd name="T9" fmla="*/ 539 h 874"/>
              <a:gd name="T10" fmla="*/ 338 w 1029"/>
              <a:gd name="T11" fmla="*/ 549 h 874"/>
              <a:gd name="T12" fmla="*/ 493 w 1029"/>
              <a:gd name="T13" fmla="*/ 541 h 874"/>
              <a:gd name="T14" fmla="*/ 562 w 1029"/>
              <a:gd name="T15" fmla="*/ 549 h 874"/>
              <a:gd name="T16" fmla="*/ 609 w 1029"/>
              <a:gd name="T17" fmla="*/ 566 h 874"/>
              <a:gd name="T18" fmla="*/ 712 w 1029"/>
              <a:gd name="T19" fmla="*/ 630 h 874"/>
              <a:gd name="T20" fmla="*/ 785 w 1029"/>
              <a:gd name="T21" fmla="*/ 694 h 874"/>
              <a:gd name="T22" fmla="*/ 825 w 1029"/>
              <a:gd name="T23" fmla="*/ 746 h 874"/>
              <a:gd name="T24" fmla="*/ 895 w 1029"/>
              <a:gd name="T25" fmla="*/ 870 h 874"/>
              <a:gd name="T26" fmla="*/ 901 w 1029"/>
              <a:gd name="T27" fmla="*/ 874 h 874"/>
              <a:gd name="T28" fmla="*/ 907 w 1029"/>
              <a:gd name="T29" fmla="*/ 850 h 874"/>
              <a:gd name="T30" fmla="*/ 915 w 1029"/>
              <a:gd name="T31" fmla="*/ 796 h 874"/>
              <a:gd name="T32" fmla="*/ 935 w 1029"/>
              <a:gd name="T33" fmla="*/ 712 h 874"/>
              <a:gd name="T34" fmla="*/ 964 w 1029"/>
              <a:gd name="T35" fmla="*/ 675 h 874"/>
              <a:gd name="T36" fmla="*/ 1023 w 1029"/>
              <a:gd name="T37" fmla="*/ 604 h 874"/>
              <a:gd name="T38" fmla="*/ 1029 w 1029"/>
              <a:gd name="T39" fmla="*/ 580 h 874"/>
              <a:gd name="T40" fmla="*/ 1020 w 1029"/>
              <a:gd name="T41" fmla="*/ 550 h 874"/>
              <a:gd name="T42" fmla="*/ 1017 w 1029"/>
              <a:gd name="T43" fmla="*/ 519 h 874"/>
              <a:gd name="T44" fmla="*/ 1023 w 1029"/>
              <a:gd name="T45" fmla="*/ 504 h 874"/>
              <a:gd name="T46" fmla="*/ 1012 w 1029"/>
              <a:gd name="T47" fmla="*/ 495 h 874"/>
              <a:gd name="T48" fmla="*/ 944 w 1029"/>
              <a:gd name="T49" fmla="*/ 447 h 874"/>
              <a:gd name="T50" fmla="*/ 919 w 1029"/>
              <a:gd name="T51" fmla="*/ 428 h 874"/>
              <a:gd name="T52" fmla="*/ 909 w 1029"/>
              <a:gd name="T53" fmla="*/ 407 h 874"/>
              <a:gd name="T54" fmla="*/ 920 w 1029"/>
              <a:gd name="T55" fmla="*/ 344 h 874"/>
              <a:gd name="T56" fmla="*/ 925 w 1029"/>
              <a:gd name="T57" fmla="*/ 301 h 874"/>
              <a:gd name="T58" fmla="*/ 929 w 1029"/>
              <a:gd name="T59" fmla="*/ 266 h 874"/>
              <a:gd name="T60" fmla="*/ 918 w 1029"/>
              <a:gd name="T61" fmla="*/ 250 h 874"/>
              <a:gd name="T62" fmla="*/ 809 w 1029"/>
              <a:gd name="T63" fmla="*/ 191 h 874"/>
              <a:gd name="T64" fmla="*/ 765 w 1029"/>
              <a:gd name="T65" fmla="*/ 175 h 874"/>
              <a:gd name="T66" fmla="*/ 707 w 1029"/>
              <a:gd name="T67" fmla="*/ 164 h 874"/>
              <a:gd name="T68" fmla="*/ 682 w 1029"/>
              <a:gd name="T69" fmla="*/ 152 h 874"/>
              <a:gd name="T70" fmla="*/ 651 w 1029"/>
              <a:gd name="T71" fmla="*/ 135 h 874"/>
              <a:gd name="T72" fmla="*/ 619 w 1029"/>
              <a:gd name="T73" fmla="*/ 129 h 874"/>
              <a:gd name="T74" fmla="*/ 596 w 1029"/>
              <a:gd name="T75" fmla="*/ 132 h 874"/>
              <a:gd name="T76" fmla="*/ 559 w 1029"/>
              <a:gd name="T77" fmla="*/ 109 h 874"/>
              <a:gd name="T78" fmla="*/ 518 w 1029"/>
              <a:gd name="T79" fmla="*/ 78 h 874"/>
              <a:gd name="T80" fmla="*/ 481 w 1029"/>
              <a:gd name="T81" fmla="*/ 58 h 874"/>
              <a:gd name="T82" fmla="*/ 465 w 1029"/>
              <a:gd name="T83" fmla="*/ 44 h 874"/>
              <a:gd name="T84" fmla="*/ 455 w 1029"/>
              <a:gd name="T85" fmla="*/ 17 h 874"/>
              <a:gd name="T86" fmla="*/ 450 w 1029"/>
              <a:gd name="T87" fmla="*/ 0 h 874"/>
              <a:gd name="T88" fmla="*/ 441 w 1029"/>
              <a:gd name="T89" fmla="*/ 2 h 874"/>
              <a:gd name="T90" fmla="*/ 432 w 1029"/>
              <a:gd name="T91" fmla="*/ 34 h 874"/>
              <a:gd name="T92" fmla="*/ 441 w 1029"/>
              <a:gd name="T93" fmla="*/ 126 h 874"/>
              <a:gd name="T94" fmla="*/ 477 w 1029"/>
              <a:gd name="T95" fmla="*/ 266 h 874"/>
              <a:gd name="T96" fmla="*/ 498 w 1029"/>
              <a:gd name="T97" fmla="*/ 375 h 874"/>
              <a:gd name="T98" fmla="*/ 496 w 1029"/>
              <a:gd name="T99" fmla="*/ 436 h 874"/>
              <a:gd name="T100" fmla="*/ 479 w 1029"/>
              <a:gd name="T101" fmla="*/ 505 h 874"/>
              <a:gd name="T102" fmla="*/ 467 w 1029"/>
              <a:gd name="T103" fmla="*/ 521 h 874"/>
              <a:gd name="T104" fmla="*/ 414 w 1029"/>
              <a:gd name="T105" fmla="*/ 532 h 874"/>
              <a:gd name="T106" fmla="*/ 343 w 1029"/>
              <a:gd name="T107" fmla="*/ 534 h 874"/>
              <a:gd name="T108" fmla="*/ 261 w 1029"/>
              <a:gd name="T109" fmla="*/ 519 h 874"/>
              <a:gd name="T110" fmla="*/ 151 w 1029"/>
              <a:gd name="T111" fmla="*/ 473 h 874"/>
              <a:gd name="T112" fmla="*/ 30 w 1029"/>
              <a:gd name="T113" fmla="*/ 424 h 874"/>
              <a:gd name="T114" fmla="*/ 22 w 1029"/>
              <a:gd name="T115" fmla="*/ 405 h 874"/>
              <a:gd name="T116" fmla="*/ 12 w 1029"/>
              <a:gd name="T117" fmla="*/ 402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9" h="874">
                <a:moveTo>
                  <a:pt x="10" y="408"/>
                </a:moveTo>
                <a:lnTo>
                  <a:pt x="10" y="408"/>
                </a:lnTo>
                <a:lnTo>
                  <a:pt x="5" y="421"/>
                </a:lnTo>
                <a:lnTo>
                  <a:pt x="1" y="432"/>
                </a:lnTo>
                <a:lnTo>
                  <a:pt x="0" y="436"/>
                </a:lnTo>
                <a:lnTo>
                  <a:pt x="0" y="439"/>
                </a:lnTo>
                <a:lnTo>
                  <a:pt x="1" y="441"/>
                </a:lnTo>
                <a:lnTo>
                  <a:pt x="5" y="442"/>
                </a:lnTo>
                <a:lnTo>
                  <a:pt x="5" y="442"/>
                </a:lnTo>
                <a:lnTo>
                  <a:pt x="13" y="444"/>
                </a:lnTo>
                <a:lnTo>
                  <a:pt x="24" y="450"/>
                </a:lnTo>
                <a:lnTo>
                  <a:pt x="58" y="471"/>
                </a:lnTo>
                <a:lnTo>
                  <a:pt x="58" y="471"/>
                </a:lnTo>
                <a:lnTo>
                  <a:pt x="71" y="478"/>
                </a:lnTo>
                <a:lnTo>
                  <a:pt x="88" y="485"/>
                </a:lnTo>
                <a:lnTo>
                  <a:pt x="110" y="494"/>
                </a:lnTo>
                <a:lnTo>
                  <a:pt x="134" y="502"/>
                </a:lnTo>
                <a:lnTo>
                  <a:pt x="192" y="519"/>
                </a:lnTo>
                <a:lnTo>
                  <a:pt x="261" y="539"/>
                </a:lnTo>
                <a:lnTo>
                  <a:pt x="261" y="539"/>
                </a:lnTo>
                <a:lnTo>
                  <a:pt x="280" y="543"/>
                </a:lnTo>
                <a:lnTo>
                  <a:pt x="299" y="546"/>
                </a:lnTo>
                <a:lnTo>
                  <a:pt x="318" y="547"/>
                </a:lnTo>
                <a:lnTo>
                  <a:pt x="338" y="549"/>
                </a:lnTo>
                <a:lnTo>
                  <a:pt x="378" y="547"/>
                </a:lnTo>
                <a:lnTo>
                  <a:pt x="418" y="545"/>
                </a:lnTo>
                <a:lnTo>
                  <a:pt x="456" y="543"/>
                </a:lnTo>
                <a:lnTo>
                  <a:pt x="493" y="541"/>
                </a:lnTo>
                <a:lnTo>
                  <a:pt x="511" y="543"/>
                </a:lnTo>
                <a:lnTo>
                  <a:pt x="529" y="544"/>
                </a:lnTo>
                <a:lnTo>
                  <a:pt x="546" y="545"/>
                </a:lnTo>
                <a:lnTo>
                  <a:pt x="562" y="549"/>
                </a:lnTo>
                <a:lnTo>
                  <a:pt x="562" y="549"/>
                </a:lnTo>
                <a:lnTo>
                  <a:pt x="578" y="553"/>
                </a:lnTo>
                <a:lnTo>
                  <a:pt x="593" y="558"/>
                </a:lnTo>
                <a:lnTo>
                  <a:pt x="609" y="566"/>
                </a:lnTo>
                <a:lnTo>
                  <a:pt x="624" y="573"/>
                </a:lnTo>
                <a:lnTo>
                  <a:pt x="654" y="590"/>
                </a:lnTo>
                <a:lnTo>
                  <a:pt x="683" y="608"/>
                </a:lnTo>
                <a:lnTo>
                  <a:pt x="712" y="630"/>
                </a:lnTo>
                <a:lnTo>
                  <a:pt x="737" y="652"/>
                </a:lnTo>
                <a:lnTo>
                  <a:pt x="763" y="674"/>
                </a:lnTo>
                <a:lnTo>
                  <a:pt x="785" y="694"/>
                </a:lnTo>
                <a:lnTo>
                  <a:pt x="785" y="694"/>
                </a:lnTo>
                <a:lnTo>
                  <a:pt x="795" y="705"/>
                </a:lnTo>
                <a:lnTo>
                  <a:pt x="805" y="719"/>
                </a:lnTo>
                <a:lnTo>
                  <a:pt x="815" y="732"/>
                </a:lnTo>
                <a:lnTo>
                  <a:pt x="825" y="746"/>
                </a:lnTo>
                <a:lnTo>
                  <a:pt x="843" y="778"/>
                </a:lnTo>
                <a:lnTo>
                  <a:pt x="860" y="807"/>
                </a:lnTo>
                <a:lnTo>
                  <a:pt x="886" y="857"/>
                </a:lnTo>
                <a:lnTo>
                  <a:pt x="895" y="870"/>
                </a:lnTo>
                <a:lnTo>
                  <a:pt x="898" y="874"/>
                </a:lnTo>
                <a:lnTo>
                  <a:pt x="900" y="874"/>
                </a:lnTo>
                <a:lnTo>
                  <a:pt x="901" y="874"/>
                </a:lnTo>
                <a:lnTo>
                  <a:pt x="901" y="874"/>
                </a:lnTo>
                <a:lnTo>
                  <a:pt x="904" y="871"/>
                </a:lnTo>
                <a:lnTo>
                  <a:pt x="906" y="868"/>
                </a:lnTo>
                <a:lnTo>
                  <a:pt x="907" y="858"/>
                </a:lnTo>
                <a:lnTo>
                  <a:pt x="907" y="850"/>
                </a:lnTo>
                <a:lnTo>
                  <a:pt x="908" y="836"/>
                </a:lnTo>
                <a:lnTo>
                  <a:pt x="911" y="819"/>
                </a:lnTo>
                <a:lnTo>
                  <a:pt x="915" y="796"/>
                </a:lnTo>
                <a:lnTo>
                  <a:pt x="915" y="796"/>
                </a:lnTo>
                <a:lnTo>
                  <a:pt x="924" y="754"/>
                </a:lnTo>
                <a:lnTo>
                  <a:pt x="927" y="738"/>
                </a:lnTo>
                <a:lnTo>
                  <a:pt x="931" y="725"/>
                </a:lnTo>
                <a:lnTo>
                  <a:pt x="935" y="712"/>
                </a:lnTo>
                <a:lnTo>
                  <a:pt x="942" y="702"/>
                </a:lnTo>
                <a:lnTo>
                  <a:pt x="950" y="689"/>
                </a:lnTo>
                <a:lnTo>
                  <a:pt x="964" y="675"/>
                </a:lnTo>
                <a:lnTo>
                  <a:pt x="964" y="675"/>
                </a:lnTo>
                <a:lnTo>
                  <a:pt x="993" y="646"/>
                </a:lnTo>
                <a:lnTo>
                  <a:pt x="1005" y="631"/>
                </a:lnTo>
                <a:lnTo>
                  <a:pt x="1016" y="618"/>
                </a:lnTo>
                <a:lnTo>
                  <a:pt x="1023" y="604"/>
                </a:lnTo>
                <a:lnTo>
                  <a:pt x="1026" y="598"/>
                </a:lnTo>
                <a:lnTo>
                  <a:pt x="1028" y="592"/>
                </a:lnTo>
                <a:lnTo>
                  <a:pt x="1029" y="586"/>
                </a:lnTo>
                <a:lnTo>
                  <a:pt x="1029" y="580"/>
                </a:lnTo>
                <a:lnTo>
                  <a:pt x="1029" y="574"/>
                </a:lnTo>
                <a:lnTo>
                  <a:pt x="1027" y="568"/>
                </a:lnTo>
                <a:lnTo>
                  <a:pt x="1027" y="568"/>
                </a:lnTo>
                <a:lnTo>
                  <a:pt x="1020" y="550"/>
                </a:lnTo>
                <a:lnTo>
                  <a:pt x="1015" y="538"/>
                </a:lnTo>
                <a:lnTo>
                  <a:pt x="1015" y="533"/>
                </a:lnTo>
                <a:lnTo>
                  <a:pt x="1015" y="528"/>
                </a:lnTo>
                <a:lnTo>
                  <a:pt x="1017" y="519"/>
                </a:lnTo>
                <a:lnTo>
                  <a:pt x="1017" y="519"/>
                </a:lnTo>
                <a:lnTo>
                  <a:pt x="1021" y="511"/>
                </a:lnTo>
                <a:lnTo>
                  <a:pt x="1024" y="506"/>
                </a:lnTo>
                <a:lnTo>
                  <a:pt x="1023" y="504"/>
                </a:lnTo>
                <a:lnTo>
                  <a:pt x="1022" y="501"/>
                </a:lnTo>
                <a:lnTo>
                  <a:pt x="1018" y="499"/>
                </a:lnTo>
                <a:lnTo>
                  <a:pt x="1012" y="495"/>
                </a:lnTo>
                <a:lnTo>
                  <a:pt x="1012" y="495"/>
                </a:lnTo>
                <a:lnTo>
                  <a:pt x="998" y="488"/>
                </a:lnTo>
                <a:lnTo>
                  <a:pt x="982" y="478"/>
                </a:lnTo>
                <a:lnTo>
                  <a:pt x="965" y="465"/>
                </a:lnTo>
                <a:lnTo>
                  <a:pt x="944" y="447"/>
                </a:lnTo>
                <a:lnTo>
                  <a:pt x="944" y="447"/>
                </a:lnTo>
                <a:lnTo>
                  <a:pt x="934" y="438"/>
                </a:lnTo>
                <a:lnTo>
                  <a:pt x="925" y="432"/>
                </a:lnTo>
                <a:lnTo>
                  <a:pt x="919" y="428"/>
                </a:lnTo>
                <a:lnTo>
                  <a:pt x="914" y="425"/>
                </a:lnTo>
                <a:lnTo>
                  <a:pt x="911" y="421"/>
                </a:lnTo>
                <a:lnTo>
                  <a:pt x="909" y="415"/>
                </a:lnTo>
                <a:lnTo>
                  <a:pt x="909" y="407"/>
                </a:lnTo>
                <a:lnTo>
                  <a:pt x="911" y="393"/>
                </a:lnTo>
                <a:lnTo>
                  <a:pt x="911" y="393"/>
                </a:lnTo>
                <a:lnTo>
                  <a:pt x="915" y="367"/>
                </a:lnTo>
                <a:lnTo>
                  <a:pt x="920" y="344"/>
                </a:lnTo>
                <a:lnTo>
                  <a:pt x="924" y="323"/>
                </a:lnTo>
                <a:lnTo>
                  <a:pt x="925" y="312"/>
                </a:lnTo>
                <a:lnTo>
                  <a:pt x="925" y="301"/>
                </a:lnTo>
                <a:lnTo>
                  <a:pt x="925" y="301"/>
                </a:lnTo>
                <a:lnTo>
                  <a:pt x="926" y="290"/>
                </a:lnTo>
                <a:lnTo>
                  <a:pt x="927" y="282"/>
                </a:lnTo>
                <a:lnTo>
                  <a:pt x="930" y="274"/>
                </a:lnTo>
                <a:lnTo>
                  <a:pt x="929" y="266"/>
                </a:lnTo>
                <a:lnTo>
                  <a:pt x="927" y="262"/>
                </a:lnTo>
                <a:lnTo>
                  <a:pt x="926" y="259"/>
                </a:lnTo>
                <a:lnTo>
                  <a:pt x="923" y="255"/>
                </a:lnTo>
                <a:lnTo>
                  <a:pt x="918" y="250"/>
                </a:lnTo>
                <a:lnTo>
                  <a:pt x="903" y="240"/>
                </a:lnTo>
                <a:lnTo>
                  <a:pt x="881" y="228"/>
                </a:lnTo>
                <a:lnTo>
                  <a:pt x="881" y="228"/>
                </a:lnTo>
                <a:lnTo>
                  <a:pt x="809" y="191"/>
                </a:lnTo>
                <a:lnTo>
                  <a:pt x="787" y="181"/>
                </a:lnTo>
                <a:lnTo>
                  <a:pt x="776" y="177"/>
                </a:lnTo>
                <a:lnTo>
                  <a:pt x="765" y="175"/>
                </a:lnTo>
                <a:lnTo>
                  <a:pt x="765" y="175"/>
                </a:lnTo>
                <a:lnTo>
                  <a:pt x="746" y="171"/>
                </a:lnTo>
                <a:lnTo>
                  <a:pt x="731" y="170"/>
                </a:lnTo>
                <a:lnTo>
                  <a:pt x="716" y="168"/>
                </a:lnTo>
                <a:lnTo>
                  <a:pt x="707" y="164"/>
                </a:lnTo>
                <a:lnTo>
                  <a:pt x="697" y="160"/>
                </a:lnTo>
                <a:lnTo>
                  <a:pt x="697" y="160"/>
                </a:lnTo>
                <a:lnTo>
                  <a:pt x="688" y="155"/>
                </a:lnTo>
                <a:lnTo>
                  <a:pt x="682" y="152"/>
                </a:lnTo>
                <a:lnTo>
                  <a:pt x="672" y="144"/>
                </a:lnTo>
                <a:lnTo>
                  <a:pt x="666" y="141"/>
                </a:lnTo>
                <a:lnTo>
                  <a:pt x="660" y="138"/>
                </a:lnTo>
                <a:lnTo>
                  <a:pt x="651" y="135"/>
                </a:lnTo>
                <a:lnTo>
                  <a:pt x="639" y="131"/>
                </a:lnTo>
                <a:lnTo>
                  <a:pt x="639" y="131"/>
                </a:lnTo>
                <a:lnTo>
                  <a:pt x="627" y="129"/>
                </a:lnTo>
                <a:lnTo>
                  <a:pt x="619" y="129"/>
                </a:lnTo>
                <a:lnTo>
                  <a:pt x="613" y="130"/>
                </a:lnTo>
                <a:lnTo>
                  <a:pt x="607" y="131"/>
                </a:lnTo>
                <a:lnTo>
                  <a:pt x="602" y="132"/>
                </a:lnTo>
                <a:lnTo>
                  <a:pt x="596" y="132"/>
                </a:lnTo>
                <a:lnTo>
                  <a:pt x="587" y="129"/>
                </a:lnTo>
                <a:lnTo>
                  <a:pt x="576" y="121"/>
                </a:lnTo>
                <a:lnTo>
                  <a:pt x="576" y="121"/>
                </a:lnTo>
                <a:lnTo>
                  <a:pt x="559" y="109"/>
                </a:lnTo>
                <a:lnTo>
                  <a:pt x="552" y="103"/>
                </a:lnTo>
                <a:lnTo>
                  <a:pt x="542" y="95"/>
                </a:lnTo>
                <a:lnTo>
                  <a:pt x="518" y="78"/>
                </a:lnTo>
                <a:lnTo>
                  <a:pt x="518" y="78"/>
                </a:lnTo>
                <a:lnTo>
                  <a:pt x="504" y="68"/>
                </a:lnTo>
                <a:lnTo>
                  <a:pt x="493" y="63"/>
                </a:lnTo>
                <a:lnTo>
                  <a:pt x="485" y="60"/>
                </a:lnTo>
                <a:lnTo>
                  <a:pt x="481" y="58"/>
                </a:lnTo>
                <a:lnTo>
                  <a:pt x="477" y="58"/>
                </a:lnTo>
                <a:lnTo>
                  <a:pt x="475" y="56"/>
                </a:lnTo>
                <a:lnTo>
                  <a:pt x="471" y="52"/>
                </a:lnTo>
                <a:lnTo>
                  <a:pt x="465" y="44"/>
                </a:lnTo>
                <a:lnTo>
                  <a:pt x="465" y="44"/>
                </a:lnTo>
                <a:lnTo>
                  <a:pt x="460" y="34"/>
                </a:lnTo>
                <a:lnTo>
                  <a:pt x="456" y="26"/>
                </a:lnTo>
                <a:lnTo>
                  <a:pt x="455" y="17"/>
                </a:lnTo>
                <a:lnTo>
                  <a:pt x="454" y="11"/>
                </a:lnTo>
                <a:lnTo>
                  <a:pt x="454" y="6"/>
                </a:lnTo>
                <a:lnTo>
                  <a:pt x="453" y="2"/>
                </a:lnTo>
                <a:lnTo>
                  <a:pt x="450" y="0"/>
                </a:lnTo>
                <a:lnTo>
                  <a:pt x="446" y="0"/>
                </a:lnTo>
                <a:lnTo>
                  <a:pt x="446" y="0"/>
                </a:lnTo>
                <a:lnTo>
                  <a:pt x="443" y="1"/>
                </a:lnTo>
                <a:lnTo>
                  <a:pt x="441" y="2"/>
                </a:lnTo>
                <a:lnTo>
                  <a:pt x="438" y="5"/>
                </a:lnTo>
                <a:lnTo>
                  <a:pt x="436" y="10"/>
                </a:lnTo>
                <a:lnTo>
                  <a:pt x="433" y="19"/>
                </a:lnTo>
                <a:lnTo>
                  <a:pt x="432" y="34"/>
                </a:lnTo>
                <a:lnTo>
                  <a:pt x="431" y="52"/>
                </a:lnTo>
                <a:lnTo>
                  <a:pt x="433" y="73"/>
                </a:lnTo>
                <a:lnTo>
                  <a:pt x="436" y="98"/>
                </a:lnTo>
                <a:lnTo>
                  <a:pt x="441" y="126"/>
                </a:lnTo>
                <a:lnTo>
                  <a:pt x="441" y="126"/>
                </a:lnTo>
                <a:lnTo>
                  <a:pt x="448" y="158"/>
                </a:lnTo>
                <a:lnTo>
                  <a:pt x="456" y="192"/>
                </a:lnTo>
                <a:lnTo>
                  <a:pt x="477" y="266"/>
                </a:lnTo>
                <a:lnTo>
                  <a:pt x="485" y="303"/>
                </a:lnTo>
                <a:lnTo>
                  <a:pt x="493" y="340"/>
                </a:lnTo>
                <a:lnTo>
                  <a:pt x="496" y="358"/>
                </a:lnTo>
                <a:lnTo>
                  <a:pt x="498" y="375"/>
                </a:lnTo>
                <a:lnTo>
                  <a:pt x="499" y="392"/>
                </a:lnTo>
                <a:lnTo>
                  <a:pt x="499" y="408"/>
                </a:lnTo>
                <a:lnTo>
                  <a:pt x="499" y="408"/>
                </a:lnTo>
                <a:lnTo>
                  <a:pt x="496" y="436"/>
                </a:lnTo>
                <a:lnTo>
                  <a:pt x="493" y="460"/>
                </a:lnTo>
                <a:lnTo>
                  <a:pt x="489" y="478"/>
                </a:lnTo>
                <a:lnTo>
                  <a:pt x="484" y="493"/>
                </a:lnTo>
                <a:lnTo>
                  <a:pt x="479" y="505"/>
                </a:lnTo>
                <a:lnTo>
                  <a:pt x="476" y="512"/>
                </a:lnTo>
                <a:lnTo>
                  <a:pt x="470" y="519"/>
                </a:lnTo>
                <a:lnTo>
                  <a:pt x="470" y="519"/>
                </a:lnTo>
                <a:lnTo>
                  <a:pt x="467" y="521"/>
                </a:lnTo>
                <a:lnTo>
                  <a:pt x="462" y="523"/>
                </a:lnTo>
                <a:lnTo>
                  <a:pt x="444" y="528"/>
                </a:lnTo>
                <a:lnTo>
                  <a:pt x="431" y="529"/>
                </a:lnTo>
                <a:lnTo>
                  <a:pt x="414" y="532"/>
                </a:lnTo>
                <a:lnTo>
                  <a:pt x="393" y="533"/>
                </a:lnTo>
                <a:lnTo>
                  <a:pt x="368" y="534"/>
                </a:lnTo>
                <a:lnTo>
                  <a:pt x="368" y="534"/>
                </a:lnTo>
                <a:lnTo>
                  <a:pt x="343" y="534"/>
                </a:lnTo>
                <a:lnTo>
                  <a:pt x="320" y="533"/>
                </a:lnTo>
                <a:lnTo>
                  <a:pt x="299" y="529"/>
                </a:lnTo>
                <a:lnTo>
                  <a:pt x="281" y="524"/>
                </a:lnTo>
                <a:lnTo>
                  <a:pt x="261" y="519"/>
                </a:lnTo>
                <a:lnTo>
                  <a:pt x="243" y="512"/>
                </a:lnTo>
                <a:lnTo>
                  <a:pt x="203" y="495"/>
                </a:lnTo>
                <a:lnTo>
                  <a:pt x="203" y="495"/>
                </a:lnTo>
                <a:lnTo>
                  <a:pt x="151" y="473"/>
                </a:lnTo>
                <a:lnTo>
                  <a:pt x="94" y="452"/>
                </a:lnTo>
                <a:lnTo>
                  <a:pt x="48" y="433"/>
                </a:lnTo>
                <a:lnTo>
                  <a:pt x="35" y="426"/>
                </a:lnTo>
                <a:lnTo>
                  <a:pt x="30" y="424"/>
                </a:lnTo>
                <a:lnTo>
                  <a:pt x="29" y="422"/>
                </a:lnTo>
                <a:lnTo>
                  <a:pt x="29" y="422"/>
                </a:lnTo>
                <a:lnTo>
                  <a:pt x="27" y="414"/>
                </a:lnTo>
                <a:lnTo>
                  <a:pt x="22" y="405"/>
                </a:lnTo>
                <a:lnTo>
                  <a:pt x="18" y="402"/>
                </a:lnTo>
                <a:lnTo>
                  <a:pt x="16" y="401"/>
                </a:lnTo>
                <a:lnTo>
                  <a:pt x="13" y="401"/>
                </a:lnTo>
                <a:lnTo>
                  <a:pt x="12" y="402"/>
                </a:lnTo>
                <a:lnTo>
                  <a:pt x="10" y="408"/>
                </a:lnTo>
                <a:lnTo>
                  <a:pt x="10" y="408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6">
            <a:extLst>
              <a:ext uri="{FF2B5EF4-FFF2-40B4-BE49-F238E27FC236}">
                <a16:creationId xmlns:a16="http://schemas.microsoft.com/office/drawing/2014/main" id="{80952160-8DEF-43AE-8229-90931641E344}"/>
              </a:ext>
            </a:extLst>
          </p:cNvPr>
          <p:cNvSpPr>
            <a:spLocks/>
          </p:cNvSpPr>
          <p:nvPr/>
        </p:nvSpPr>
        <p:spPr bwMode="auto">
          <a:xfrm>
            <a:off x="787911" y="1182785"/>
            <a:ext cx="2498213" cy="1856751"/>
          </a:xfrm>
          <a:custGeom>
            <a:avLst/>
            <a:gdLst>
              <a:gd name="T0" fmla="*/ 4 w 1071"/>
              <a:gd name="T1" fmla="*/ 337 h 796"/>
              <a:gd name="T2" fmla="*/ 4 w 1071"/>
              <a:gd name="T3" fmla="*/ 370 h 796"/>
              <a:gd name="T4" fmla="*/ 12 w 1071"/>
              <a:gd name="T5" fmla="*/ 373 h 796"/>
              <a:gd name="T6" fmla="*/ 41 w 1071"/>
              <a:gd name="T7" fmla="*/ 383 h 796"/>
              <a:gd name="T8" fmla="*/ 118 w 1071"/>
              <a:gd name="T9" fmla="*/ 432 h 796"/>
              <a:gd name="T10" fmla="*/ 227 w 1071"/>
              <a:gd name="T11" fmla="*/ 479 h 796"/>
              <a:gd name="T12" fmla="*/ 291 w 1071"/>
              <a:gd name="T13" fmla="*/ 494 h 796"/>
              <a:gd name="T14" fmla="*/ 428 w 1071"/>
              <a:gd name="T15" fmla="*/ 502 h 796"/>
              <a:gd name="T16" fmla="*/ 531 w 1071"/>
              <a:gd name="T17" fmla="*/ 500 h 796"/>
              <a:gd name="T18" fmla="*/ 591 w 1071"/>
              <a:gd name="T19" fmla="*/ 507 h 796"/>
              <a:gd name="T20" fmla="*/ 619 w 1071"/>
              <a:gd name="T21" fmla="*/ 528 h 796"/>
              <a:gd name="T22" fmla="*/ 705 w 1071"/>
              <a:gd name="T23" fmla="*/ 597 h 796"/>
              <a:gd name="T24" fmla="*/ 786 w 1071"/>
              <a:gd name="T25" fmla="*/ 648 h 796"/>
              <a:gd name="T26" fmla="*/ 807 w 1071"/>
              <a:gd name="T27" fmla="*/ 670 h 796"/>
              <a:gd name="T28" fmla="*/ 816 w 1071"/>
              <a:gd name="T29" fmla="*/ 689 h 796"/>
              <a:gd name="T30" fmla="*/ 850 w 1071"/>
              <a:gd name="T31" fmla="*/ 723 h 796"/>
              <a:gd name="T32" fmla="*/ 930 w 1071"/>
              <a:gd name="T33" fmla="*/ 785 h 796"/>
              <a:gd name="T34" fmla="*/ 962 w 1071"/>
              <a:gd name="T35" fmla="*/ 796 h 796"/>
              <a:gd name="T36" fmla="*/ 975 w 1071"/>
              <a:gd name="T37" fmla="*/ 786 h 796"/>
              <a:gd name="T38" fmla="*/ 988 w 1071"/>
              <a:gd name="T39" fmla="*/ 728 h 796"/>
              <a:gd name="T40" fmla="*/ 1001 w 1071"/>
              <a:gd name="T41" fmla="*/ 670 h 796"/>
              <a:gd name="T42" fmla="*/ 1033 w 1071"/>
              <a:gd name="T43" fmla="*/ 636 h 796"/>
              <a:gd name="T44" fmla="*/ 1061 w 1071"/>
              <a:gd name="T45" fmla="*/ 591 h 796"/>
              <a:gd name="T46" fmla="*/ 1071 w 1071"/>
              <a:gd name="T47" fmla="*/ 541 h 796"/>
              <a:gd name="T48" fmla="*/ 1064 w 1071"/>
              <a:gd name="T49" fmla="*/ 485 h 796"/>
              <a:gd name="T50" fmla="*/ 1053 w 1071"/>
              <a:gd name="T51" fmla="*/ 458 h 796"/>
              <a:gd name="T52" fmla="*/ 1054 w 1071"/>
              <a:gd name="T53" fmla="*/ 432 h 796"/>
              <a:gd name="T54" fmla="*/ 1065 w 1071"/>
              <a:gd name="T55" fmla="*/ 354 h 796"/>
              <a:gd name="T56" fmla="*/ 1061 w 1071"/>
              <a:gd name="T57" fmla="*/ 336 h 796"/>
              <a:gd name="T58" fmla="*/ 1011 w 1071"/>
              <a:gd name="T59" fmla="*/ 299 h 796"/>
              <a:gd name="T60" fmla="*/ 929 w 1071"/>
              <a:gd name="T61" fmla="*/ 225 h 796"/>
              <a:gd name="T62" fmla="*/ 910 w 1071"/>
              <a:gd name="T63" fmla="*/ 199 h 796"/>
              <a:gd name="T64" fmla="*/ 884 w 1071"/>
              <a:gd name="T65" fmla="*/ 150 h 796"/>
              <a:gd name="T66" fmla="*/ 853 w 1071"/>
              <a:gd name="T67" fmla="*/ 132 h 796"/>
              <a:gd name="T68" fmla="*/ 816 w 1071"/>
              <a:gd name="T69" fmla="*/ 106 h 796"/>
              <a:gd name="T70" fmla="*/ 804 w 1071"/>
              <a:gd name="T71" fmla="*/ 83 h 796"/>
              <a:gd name="T72" fmla="*/ 778 w 1071"/>
              <a:gd name="T73" fmla="*/ 68 h 796"/>
              <a:gd name="T74" fmla="*/ 751 w 1071"/>
              <a:gd name="T75" fmla="*/ 63 h 796"/>
              <a:gd name="T76" fmla="*/ 724 w 1071"/>
              <a:gd name="T77" fmla="*/ 43 h 796"/>
              <a:gd name="T78" fmla="*/ 681 w 1071"/>
              <a:gd name="T79" fmla="*/ 18 h 796"/>
              <a:gd name="T80" fmla="*/ 661 w 1071"/>
              <a:gd name="T81" fmla="*/ 13 h 796"/>
              <a:gd name="T82" fmla="*/ 664 w 1071"/>
              <a:gd name="T83" fmla="*/ 5 h 796"/>
              <a:gd name="T84" fmla="*/ 637 w 1071"/>
              <a:gd name="T85" fmla="*/ 0 h 796"/>
              <a:gd name="T86" fmla="*/ 590 w 1071"/>
              <a:gd name="T87" fmla="*/ 9 h 796"/>
              <a:gd name="T88" fmla="*/ 546 w 1071"/>
              <a:gd name="T89" fmla="*/ 43 h 796"/>
              <a:gd name="T90" fmla="*/ 536 w 1071"/>
              <a:gd name="T91" fmla="*/ 65 h 796"/>
              <a:gd name="T92" fmla="*/ 531 w 1071"/>
              <a:gd name="T93" fmla="*/ 160 h 796"/>
              <a:gd name="T94" fmla="*/ 536 w 1071"/>
              <a:gd name="T95" fmla="*/ 233 h 796"/>
              <a:gd name="T96" fmla="*/ 551 w 1071"/>
              <a:gd name="T97" fmla="*/ 309 h 796"/>
              <a:gd name="T98" fmla="*/ 555 w 1071"/>
              <a:gd name="T99" fmla="*/ 369 h 796"/>
              <a:gd name="T100" fmla="*/ 545 w 1071"/>
              <a:gd name="T101" fmla="*/ 443 h 796"/>
              <a:gd name="T102" fmla="*/ 516 w 1071"/>
              <a:gd name="T103" fmla="*/ 475 h 796"/>
              <a:gd name="T104" fmla="*/ 427 w 1071"/>
              <a:gd name="T105" fmla="*/ 484 h 796"/>
              <a:gd name="T106" fmla="*/ 351 w 1071"/>
              <a:gd name="T107" fmla="*/ 483 h 796"/>
              <a:gd name="T108" fmla="*/ 249 w 1071"/>
              <a:gd name="T109" fmla="*/ 460 h 796"/>
              <a:gd name="T110" fmla="*/ 150 w 1071"/>
              <a:gd name="T111" fmla="*/ 422 h 796"/>
              <a:gd name="T112" fmla="*/ 63 w 1071"/>
              <a:gd name="T113" fmla="*/ 373 h 796"/>
              <a:gd name="T114" fmla="*/ 41 w 1071"/>
              <a:gd name="T115" fmla="*/ 353 h 796"/>
              <a:gd name="T116" fmla="*/ 32 w 1071"/>
              <a:gd name="T117" fmla="*/ 318 h 796"/>
              <a:gd name="T118" fmla="*/ 27 w 1071"/>
              <a:gd name="T119" fmla="*/ 307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71" h="796">
                <a:moveTo>
                  <a:pt x="17" y="315"/>
                </a:moveTo>
                <a:lnTo>
                  <a:pt x="17" y="315"/>
                </a:lnTo>
                <a:lnTo>
                  <a:pt x="9" y="326"/>
                </a:lnTo>
                <a:lnTo>
                  <a:pt x="4" y="337"/>
                </a:lnTo>
                <a:lnTo>
                  <a:pt x="2" y="348"/>
                </a:lnTo>
                <a:lnTo>
                  <a:pt x="0" y="356"/>
                </a:lnTo>
                <a:lnTo>
                  <a:pt x="2" y="364"/>
                </a:lnTo>
                <a:lnTo>
                  <a:pt x="4" y="370"/>
                </a:lnTo>
                <a:lnTo>
                  <a:pt x="8" y="373"/>
                </a:lnTo>
                <a:lnTo>
                  <a:pt x="10" y="373"/>
                </a:lnTo>
                <a:lnTo>
                  <a:pt x="12" y="373"/>
                </a:lnTo>
                <a:lnTo>
                  <a:pt x="12" y="373"/>
                </a:lnTo>
                <a:lnTo>
                  <a:pt x="20" y="372"/>
                </a:lnTo>
                <a:lnTo>
                  <a:pt x="26" y="372"/>
                </a:lnTo>
                <a:lnTo>
                  <a:pt x="32" y="377"/>
                </a:lnTo>
                <a:lnTo>
                  <a:pt x="41" y="383"/>
                </a:lnTo>
                <a:lnTo>
                  <a:pt x="41" y="383"/>
                </a:lnTo>
                <a:lnTo>
                  <a:pt x="68" y="401"/>
                </a:lnTo>
                <a:lnTo>
                  <a:pt x="90" y="416"/>
                </a:lnTo>
                <a:lnTo>
                  <a:pt x="118" y="432"/>
                </a:lnTo>
                <a:lnTo>
                  <a:pt x="150" y="449"/>
                </a:lnTo>
                <a:lnTo>
                  <a:pt x="187" y="465"/>
                </a:lnTo>
                <a:lnTo>
                  <a:pt x="206" y="472"/>
                </a:lnTo>
                <a:lnTo>
                  <a:pt x="227" y="479"/>
                </a:lnTo>
                <a:lnTo>
                  <a:pt x="247" y="485"/>
                </a:lnTo>
                <a:lnTo>
                  <a:pt x="269" y="490"/>
                </a:lnTo>
                <a:lnTo>
                  <a:pt x="269" y="490"/>
                </a:lnTo>
                <a:lnTo>
                  <a:pt x="291" y="494"/>
                </a:lnTo>
                <a:lnTo>
                  <a:pt x="312" y="497"/>
                </a:lnTo>
                <a:lnTo>
                  <a:pt x="353" y="501"/>
                </a:lnTo>
                <a:lnTo>
                  <a:pt x="393" y="503"/>
                </a:lnTo>
                <a:lnTo>
                  <a:pt x="428" y="502"/>
                </a:lnTo>
                <a:lnTo>
                  <a:pt x="488" y="500"/>
                </a:lnTo>
                <a:lnTo>
                  <a:pt x="513" y="500"/>
                </a:lnTo>
                <a:lnTo>
                  <a:pt x="531" y="500"/>
                </a:lnTo>
                <a:lnTo>
                  <a:pt x="531" y="500"/>
                </a:lnTo>
                <a:lnTo>
                  <a:pt x="557" y="502"/>
                </a:lnTo>
                <a:lnTo>
                  <a:pt x="577" y="503"/>
                </a:lnTo>
                <a:lnTo>
                  <a:pt x="584" y="506"/>
                </a:lnTo>
                <a:lnTo>
                  <a:pt x="591" y="507"/>
                </a:lnTo>
                <a:lnTo>
                  <a:pt x="597" y="511"/>
                </a:lnTo>
                <a:lnTo>
                  <a:pt x="603" y="514"/>
                </a:lnTo>
                <a:lnTo>
                  <a:pt x="603" y="514"/>
                </a:lnTo>
                <a:lnTo>
                  <a:pt x="619" y="528"/>
                </a:lnTo>
                <a:lnTo>
                  <a:pt x="642" y="548"/>
                </a:lnTo>
                <a:lnTo>
                  <a:pt x="671" y="573"/>
                </a:lnTo>
                <a:lnTo>
                  <a:pt x="687" y="585"/>
                </a:lnTo>
                <a:lnTo>
                  <a:pt x="705" y="597"/>
                </a:lnTo>
                <a:lnTo>
                  <a:pt x="705" y="597"/>
                </a:lnTo>
                <a:lnTo>
                  <a:pt x="741" y="619"/>
                </a:lnTo>
                <a:lnTo>
                  <a:pt x="773" y="638"/>
                </a:lnTo>
                <a:lnTo>
                  <a:pt x="786" y="648"/>
                </a:lnTo>
                <a:lnTo>
                  <a:pt x="797" y="655"/>
                </a:lnTo>
                <a:lnTo>
                  <a:pt x="803" y="662"/>
                </a:lnTo>
                <a:lnTo>
                  <a:pt x="806" y="666"/>
                </a:lnTo>
                <a:lnTo>
                  <a:pt x="807" y="670"/>
                </a:lnTo>
                <a:lnTo>
                  <a:pt x="807" y="670"/>
                </a:lnTo>
                <a:lnTo>
                  <a:pt x="808" y="676"/>
                </a:lnTo>
                <a:lnTo>
                  <a:pt x="812" y="683"/>
                </a:lnTo>
                <a:lnTo>
                  <a:pt x="816" y="689"/>
                </a:lnTo>
                <a:lnTo>
                  <a:pt x="821" y="696"/>
                </a:lnTo>
                <a:lnTo>
                  <a:pt x="835" y="710"/>
                </a:lnTo>
                <a:lnTo>
                  <a:pt x="850" y="723"/>
                </a:lnTo>
                <a:lnTo>
                  <a:pt x="850" y="723"/>
                </a:lnTo>
                <a:lnTo>
                  <a:pt x="876" y="745"/>
                </a:lnTo>
                <a:lnTo>
                  <a:pt x="893" y="758"/>
                </a:lnTo>
                <a:lnTo>
                  <a:pt x="911" y="773"/>
                </a:lnTo>
                <a:lnTo>
                  <a:pt x="930" y="785"/>
                </a:lnTo>
                <a:lnTo>
                  <a:pt x="939" y="790"/>
                </a:lnTo>
                <a:lnTo>
                  <a:pt x="947" y="793"/>
                </a:lnTo>
                <a:lnTo>
                  <a:pt x="955" y="796"/>
                </a:lnTo>
                <a:lnTo>
                  <a:pt x="962" y="796"/>
                </a:lnTo>
                <a:lnTo>
                  <a:pt x="967" y="795"/>
                </a:lnTo>
                <a:lnTo>
                  <a:pt x="971" y="791"/>
                </a:lnTo>
                <a:lnTo>
                  <a:pt x="971" y="791"/>
                </a:lnTo>
                <a:lnTo>
                  <a:pt x="975" y="786"/>
                </a:lnTo>
                <a:lnTo>
                  <a:pt x="978" y="779"/>
                </a:lnTo>
                <a:lnTo>
                  <a:pt x="982" y="764"/>
                </a:lnTo>
                <a:lnTo>
                  <a:pt x="986" y="746"/>
                </a:lnTo>
                <a:lnTo>
                  <a:pt x="988" y="728"/>
                </a:lnTo>
                <a:lnTo>
                  <a:pt x="993" y="693"/>
                </a:lnTo>
                <a:lnTo>
                  <a:pt x="997" y="679"/>
                </a:lnTo>
                <a:lnTo>
                  <a:pt x="998" y="674"/>
                </a:lnTo>
                <a:lnTo>
                  <a:pt x="1001" y="670"/>
                </a:lnTo>
                <a:lnTo>
                  <a:pt x="1001" y="670"/>
                </a:lnTo>
                <a:lnTo>
                  <a:pt x="1007" y="662"/>
                </a:lnTo>
                <a:lnTo>
                  <a:pt x="1015" y="654"/>
                </a:lnTo>
                <a:lnTo>
                  <a:pt x="1033" y="636"/>
                </a:lnTo>
                <a:lnTo>
                  <a:pt x="1042" y="625"/>
                </a:lnTo>
                <a:lnTo>
                  <a:pt x="1051" y="613"/>
                </a:lnTo>
                <a:lnTo>
                  <a:pt x="1059" y="598"/>
                </a:lnTo>
                <a:lnTo>
                  <a:pt x="1061" y="591"/>
                </a:lnTo>
                <a:lnTo>
                  <a:pt x="1064" y="582"/>
                </a:lnTo>
                <a:lnTo>
                  <a:pt x="1064" y="582"/>
                </a:lnTo>
                <a:lnTo>
                  <a:pt x="1070" y="553"/>
                </a:lnTo>
                <a:lnTo>
                  <a:pt x="1071" y="541"/>
                </a:lnTo>
                <a:lnTo>
                  <a:pt x="1071" y="530"/>
                </a:lnTo>
                <a:lnTo>
                  <a:pt x="1070" y="520"/>
                </a:lnTo>
                <a:lnTo>
                  <a:pt x="1068" y="509"/>
                </a:lnTo>
                <a:lnTo>
                  <a:pt x="1064" y="485"/>
                </a:lnTo>
                <a:lnTo>
                  <a:pt x="1064" y="485"/>
                </a:lnTo>
                <a:lnTo>
                  <a:pt x="1060" y="473"/>
                </a:lnTo>
                <a:lnTo>
                  <a:pt x="1057" y="466"/>
                </a:lnTo>
                <a:lnTo>
                  <a:pt x="1053" y="458"/>
                </a:lnTo>
                <a:lnTo>
                  <a:pt x="1051" y="455"/>
                </a:lnTo>
                <a:lnTo>
                  <a:pt x="1050" y="450"/>
                </a:lnTo>
                <a:lnTo>
                  <a:pt x="1051" y="443"/>
                </a:lnTo>
                <a:lnTo>
                  <a:pt x="1054" y="432"/>
                </a:lnTo>
                <a:lnTo>
                  <a:pt x="1054" y="432"/>
                </a:lnTo>
                <a:lnTo>
                  <a:pt x="1060" y="404"/>
                </a:lnTo>
                <a:lnTo>
                  <a:pt x="1064" y="376"/>
                </a:lnTo>
                <a:lnTo>
                  <a:pt x="1065" y="354"/>
                </a:lnTo>
                <a:lnTo>
                  <a:pt x="1065" y="346"/>
                </a:lnTo>
                <a:lnTo>
                  <a:pt x="1064" y="340"/>
                </a:lnTo>
                <a:lnTo>
                  <a:pt x="1064" y="340"/>
                </a:lnTo>
                <a:lnTo>
                  <a:pt x="1061" y="336"/>
                </a:lnTo>
                <a:lnTo>
                  <a:pt x="1057" y="332"/>
                </a:lnTo>
                <a:lnTo>
                  <a:pt x="1045" y="324"/>
                </a:lnTo>
                <a:lnTo>
                  <a:pt x="1025" y="309"/>
                </a:lnTo>
                <a:lnTo>
                  <a:pt x="1011" y="299"/>
                </a:lnTo>
                <a:lnTo>
                  <a:pt x="996" y="286"/>
                </a:lnTo>
                <a:lnTo>
                  <a:pt x="996" y="286"/>
                </a:lnTo>
                <a:lnTo>
                  <a:pt x="945" y="240"/>
                </a:lnTo>
                <a:lnTo>
                  <a:pt x="929" y="225"/>
                </a:lnTo>
                <a:lnTo>
                  <a:pt x="918" y="213"/>
                </a:lnTo>
                <a:lnTo>
                  <a:pt x="918" y="213"/>
                </a:lnTo>
                <a:lnTo>
                  <a:pt x="913" y="206"/>
                </a:lnTo>
                <a:lnTo>
                  <a:pt x="910" y="199"/>
                </a:lnTo>
                <a:lnTo>
                  <a:pt x="901" y="179"/>
                </a:lnTo>
                <a:lnTo>
                  <a:pt x="893" y="162"/>
                </a:lnTo>
                <a:lnTo>
                  <a:pt x="888" y="155"/>
                </a:lnTo>
                <a:lnTo>
                  <a:pt x="884" y="150"/>
                </a:lnTo>
                <a:lnTo>
                  <a:pt x="884" y="150"/>
                </a:lnTo>
                <a:lnTo>
                  <a:pt x="879" y="147"/>
                </a:lnTo>
                <a:lnTo>
                  <a:pt x="871" y="142"/>
                </a:lnTo>
                <a:lnTo>
                  <a:pt x="853" y="132"/>
                </a:lnTo>
                <a:lnTo>
                  <a:pt x="842" y="127"/>
                </a:lnTo>
                <a:lnTo>
                  <a:pt x="832" y="121"/>
                </a:lnTo>
                <a:lnTo>
                  <a:pt x="824" y="114"/>
                </a:lnTo>
                <a:lnTo>
                  <a:pt x="816" y="106"/>
                </a:lnTo>
                <a:lnTo>
                  <a:pt x="816" y="106"/>
                </a:lnTo>
                <a:lnTo>
                  <a:pt x="812" y="99"/>
                </a:lnTo>
                <a:lnTo>
                  <a:pt x="808" y="93"/>
                </a:lnTo>
                <a:lnTo>
                  <a:pt x="804" y="83"/>
                </a:lnTo>
                <a:lnTo>
                  <a:pt x="802" y="80"/>
                </a:lnTo>
                <a:lnTo>
                  <a:pt x="797" y="76"/>
                </a:lnTo>
                <a:lnTo>
                  <a:pt x="790" y="73"/>
                </a:lnTo>
                <a:lnTo>
                  <a:pt x="778" y="68"/>
                </a:lnTo>
                <a:lnTo>
                  <a:pt x="778" y="68"/>
                </a:lnTo>
                <a:lnTo>
                  <a:pt x="766" y="64"/>
                </a:lnTo>
                <a:lnTo>
                  <a:pt x="758" y="63"/>
                </a:lnTo>
                <a:lnTo>
                  <a:pt x="751" y="63"/>
                </a:lnTo>
                <a:lnTo>
                  <a:pt x="747" y="62"/>
                </a:lnTo>
                <a:lnTo>
                  <a:pt x="744" y="59"/>
                </a:lnTo>
                <a:lnTo>
                  <a:pt x="724" y="43"/>
                </a:lnTo>
                <a:lnTo>
                  <a:pt x="724" y="43"/>
                </a:lnTo>
                <a:lnTo>
                  <a:pt x="711" y="34"/>
                </a:lnTo>
                <a:lnTo>
                  <a:pt x="699" y="26"/>
                </a:lnTo>
                <a:lnTo>
                  <a:pt x="689" y="22"/>
                </a:lnTo>
                <a:lnTo>
                  <a:pt x="681" y="18"/>
                </a:lnTo>
                <a:lnTo>
                  <a:pt x="668" y="15"/>
                </a:lnTo>
                <a:lnTo>
                  <a:pt x="661" y="14"/>
                </a:lnTo>
                <a:lnTo>
                  <a:pt x="661" y="14"/>
                </a:lnTo>
                <a:lnTo>
                  <a:pt x="661" y="13"/>
                </a:lnTo>
                <a:lnTo>
                  <a:pt x="661" y="12"/>
                </a:lnTo>
                <a:lnTo>
                  <a:pt x="664" y="9"/>
                </a:lnTo>
                <a:lnTo>
                  <a:pt x="664" y="7"/>
                </a:lnTo>
                <a:lnTo>
                  <a:pt x="664" y="5"/>
                </a:lnTo>
                <a:lnTo>
                  <a:pt x="659" y="2"/>
                </a:lnTo>
                <a:lnTo>
                  <a:pt x="651" y="1"/>
                </a:lnTo>
                <a:lnTo>
                  <a:pt x="637" y="0"/>
                </a:lnTo>
                <a:lnTo>
                  <a:pt x="637" y="0"/>
                </a:lnTo>
                <a:lnTo>
                  <a:pt x="629" y="0"/>
                </a:lnTo>
                <a:lnTo>
                  <a:pt x="620" y="0"/>
                </a:lnTo>
                <a:lnTo>
                  <a:pt x="605" y="3"/>
                </a:lnTo>
                <a:lnTo>
                  <a:pt x="590" y="9"/>
                </a:lnTo>
                <a:lnTo>
                  <a:pt x="577" y="17"/>
                </a:lnTo>
                <a:lnTo>
                  <a:pt x="565" y="25"/>
                </a:lnTo>
                <a:lnTo>
                  <a:pt x="555" y="34"/>
                </a:lnTo>
                <a:lnTo>
                  <a:pt x="546" y="43"/>
                </a:lnTo>
                <a:lnTo>
                  <a:pt x="540" y="53"/>
                </a:lnTo>
                <a:lnTo>
                  <a:pt x="540" y="53"/>
                </a:lnTo>
                <a:lnTo>
                  <a:pt x="538" y="59"/>
                </a:lnTo>
                <a:lnTo>
                  <a:pt x="536" y="65"/>
                </a:lnTo>
                <a:lnTo>
                  <a:pt x="533" y="85"/>
                </a:lnTo>
                <a:lnTo>
                  <a:pt x="531" y="108"/>
                </a:lnTo>
                <a:lnTo>
                  <a:pt x="531" y="133"/>
                </a:lnTo>
                <a:lnTo>
                  <a:pt x="531" y="160"/>
                </a:lnTo>
                <a:lnTo>
                  <a:pt x="532" y="187"/>
                </a:lnTo>
                <a:lnTo>
                  <a:pt x="533" y="212"/>
                </a:lnTo>
                <a:lnTo>
                  <a:pt x="536" y="233"/>
                </a:lnTo>
                <a:lnTo>
                  <a:pt x="536" y="233"/>
                </a:lnTo>
                <a:lnTo>
                  <a:pt x="538" y="250"/>
                </a:lnTo>
                <a:lnTo>
                  <a:pt x="542" y="265"/>
                </a:lnTo>
                <a:lnTo>
                  <a:pt x="548" y="293"/>
                </a:lnTo>
                <a:lnTo>
                  <a:pt x="551" y="309"/>
                </a:lnTo>
                <a:lnTo>
                  <a:pt x="553" y="326"/>
                </a:lnTo>
                <a:lnTo>
                  <a:pt x="555" y="346"/>
                </a:lnTo>
                <a:lnTo>
                  <a:pt x="555" y="369"/>
                </a:lnTo>
                <a:lnTo>
                  <a:pt x="555" y="369"/>
                </a:lnTo>
                <a:lnTo>
                  <a:pt x="554" y="393"/>
                </a:lnTo>
                <a:lnTo>
                  <a:pt x="553" y="412"/>
                </a:lnTo>
                <a:lnTo>
                  <a:pt x="549" y="429"/>
                </a:lnTo>
                <a:lnTo>
                  <a:pt x="545" y="443"/>
                </a:lnTo>
                <a:lnTo>
                  <a:pt x="542" y="452"/>
                </a:lnTo>
                <a:lnTo>
                  <a:pt x="539" y="460"/>
                </a:lnTo>
                <a:lnTo>
                  <a:pt x="536" y="466"/>
                </a:lnTo>
                <a:lnTo>
                  <a:pt x="516" y="475"/>
                </a:lnTo>
                <a:lnTo>
                  <a:pt x="516" y="475"/>
                </a:lnTo>
                <a:lnTo>
                  <a:pt x="500" y="478"/>
                </a:lnTo>
                <a:lnTo>
                  <a:pt x="468" y="482"/>
                </a:lnTo>
                <a:lnTo>
                  <a:pt x="427" y="484"/>
                </a:lnTo>
                <a:lnTo>
                  <a:pt x="390" y="485"/>
                </a:lnTo>
                <a:lnTo>
                  <a:pt x="390" y="485"/>
                </a:lnTo>
                <a:lnTo>
                  <a:pt x="372" y="484"/>
                </a:lnTo>
                <a:lnTo>
                  <a:pt x="351" y="483"/>
                </a:lnTo>
                <a:lnTo>
                  <a:pt x="327" y="479"/>
                </a:lnTo>
                <a:lnTo>
                  <a:pt x="302" y="474"/>
                </a:lnTo>
                <a:lnTo>
                  <a:pt x="275" y="467"/>
                </a:lnTo>
                <a:lnTo>
                  <a:pt x="249" y="460"/>
                </a:lnTo>
                <a:lnTo>
                  <a:pt x="222" y="451"/>
                </a:lnTo>
                <a:lnTo>
                  <a:pt x="196" y="441"/>
                </a:lnTo>
                <a:lnTo>
                  <a:pt x="196" y="441"/>
                </a:lnTo>
                <a:lnTo>
                  <a:pt x="150" y="422"/>
                </a:lnTo>
                <a:lnTo>
                  <a:pt x="112" y="403"/>
                </a:lnTo>
                <a:lnTo>
                  <a:pt x="94" y="393"/>
                </a:lnTo>
                <a:lnTo>
                  <a:pt x="78" y="383"/>
                </a:lnTo>
                <a:lnTo>
                  <a:pt x="63" y="373"/>
                </a:lnTo>
                <a:lnTo>
                  <a:pt x="51" y="364"/>
                </a:lnTo>
                <a:lnTo>
                  <a:pt x="51" y="364"/>
                </a:lnTo>
                <a:lnTo>
                  <a:pt x="46" y="358"/>
                </a:lnTo>
                <a:lnTo>
                  <a:pt x="41" y="353"/>
                </a:lnTo>
                <a:lnTo>
                  <a:pt x="39" y="347"/>
                </a:lnTo>
                <a:lnTo>
                  <a:pt x="37" y="341"/>
                </a:lnTo>
                <a:lnTo>
                  <a:pt x="33" y="329"/>
                </a:lnTo>
                <a:lnTo>
                  <a:pt x="32" y="318"/>
                </a:lnTo>
                <a:lnTo>
                  <a:pt x="31" y="310"/>
                </a:lnTo>
                <a:lnTo>
                  <a:pt x="31" y="308"/>
                </a:lnTo>
                <a:lnTo>
                  <a:pt x="29" y="307"/>
                </a:lnTo>
                <a:lnTo>
                  <a:pt x="27" y="307"/>
                </a:lnTo>
                <a:lnTo>
                  <a:pt x="25" y="308"/>
                </a:lnTo>
                <a:lnTo>
                  <a:pt x="17" y="315"/>
                </a:lnTo>
                <a:lnTo>
                  <a:pt x="17" y="315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7">
            <a:extLst>
              <a:ext uri="{FF2B5EF4-FFF2-40B4-BE49-F238E27FC236}">
                <a16:creationId xmlns:a16="http://schemas.microsoft.com/office/drawing/2014/main" id="{7AFBBC3C-AF2C-484B-921C-439CC00C89C5}"/>
              </a:ext>
            </a:extLst>
          </p:cNvPr>
          <p:cNvSpPr>
            <a:spLocks/>
          </p:cNvSpPr>
          <p:nvPr/>
        </p:nvSpPr>
        <p:spPr bwMode="auto">
          <a:xfrm>
            <a:off x="6727400" y="983445"/>
            <a:ext cx="2302300" cy="2476057"/>
          </a:xfrm>
          <a:custGeom>
            <a:avLst/>
            <a:gdLst>
              <a:gd name="T0" fmla="*/ 1308 w 1378"/>
              <a:gd name="T1" fmla="*/ 18 h 1482"/>
              <a:gd name="T2" fmla="*/ 1295 w 1378"/>
              <a:gd name="T3" fmla="*/ 50 h 1482"/>
              <a:gd name="T4" fmla="*/ 1189 w 1378"/>
              <a:gd name="T5" fmla="*/ 229 h 1482"/>
              <a:gd name="T6" fmla="*/ 1052 w 1378"/>
              <a:gd name="T7" fmla="*/ 458 h 1482"/>
              <a:gd name="T8" fmla="*/ 989 w 1378"/>
              <a:gd name="T9" fmla="*/ 511 h 1482"/>
              <a:gd name="T10" fmla="*/ 832 w 1378"/>
              <a:gd name="T11" fmla="*/ 552 h 1482"/>
              <a:gd name="T12" fmla="*/ 661 w 1378"/>
              <a:gd name="T13" fmla="*/ 545 h 1482"/>
              <a:gd name="T14" fmla="*/ 532 w 1378"/>
              <a:gd name="T15" fmla="*/ 503 h 1482"/>
              <a:gd name="T16" fmla="*/ 418 w 1378"/>
              <a:gd name="T17" fmla="*/ 429 h 1482"/>
              <a:gd name="T18" fmla="*/ 304 w 1378"/>
              <a:gd name="T19" fmla="*/ 320 h 1482"/>
              <a:gd name="T20" fmla="*/ 208 w 1378"/>
              <a:gd name="T21" fmla="*/ 268 h 1482"/>
              <a:gd name="T22" fmla="*/ 132 w 1378"/>
              <a:gd name="T23" fmla="*/ 279 h 1482"/>
              <a:gd name="T24" fmla="*/ 98 w 1378"/>
              <a:gd name="T25" fmla="*/ 331 h 1482"/>
              <a:gd name="T26" fmla="*/ 99 w 1378"/>
              <a:gd name="T27" fmla="*/ 412 h 1482"/>
              <a:gd name="T28" fmla="*/ 99 w 1378"/>
              <a:gd name="T29" fmla="*/ 490 h 1482"/>
              <a:gd name="T30" fmla="*/ 66 w 1378"/>
              <a:gd name="T31" fmla="*/ 560 h 1482"/>
              <a:gd name="T32" fmla="*/ 13 w 1378"/>
              <a:gd name="T33" fmla="*/ 592 h 1482"/>
              <a:gd name="T34" fmla="*/ 1 w 1378"/>
              <a:gd name="T35" fmla="*/ 628 h 1482"/>
              <a:gd name="T36" fmla="*/ 17 w 1378"/>
              <a:gd name="T37" fmla="*/ 705 h 1482"/>
              <a:gd name="T38" fmla="*/ 35 w 1378"/>
              <a:gd name="T39" fmla="*/ 749 h 1482"/>
              <a:gd name="T40" fmla="*/ 70 w 1378"/>
              <a:gd name="T41" fmla="*/ 802 h 1482"/>
              <a:gd name="T42" fmla="*/ 62 w 1378"/>
              <a:gd name="T43" fmla="*/ 873 h 1482"/>
              <a:gd name="T44" fmla="*/ 39 w 1378"/>
              <a:gd name="T45" fmla="*/ 914 h 1482"/>
              <a:gd name="T46" fmla="*/ 12 w 1378"/>
              <a:gd name="T47" fmla="*/ 932 h 1482"/>
              <a:gd name="T48" fmla="*/ 47 w 1378"/>
              <a:gd name="T49" fmla="*/ 994 h 1482"/>
              <a:gd name="T50" fmla="*/ 85 w 1378"/>
              <a:gd name="T51" fmla="*/ 1064 h 1482"/>
              <a:gd name="T52" fmla="*/ 72 w 1378"/>
              <a:gd name="T53" fmla="*/ 1106 h 1482"/>
              <a:gd name="T54" fmla="*/ 115 w 1378"/>
              <a:gd name="T55" fmla="*/ 1135 h 1482"/>
              <a:gd name="T56" fmla="*/ 172 w 1378"/>
              <a:gd name="T57" fmla="*/ 1152 h 1482"/>
              <a:gd name="T58" fmla="*/ 222 w 1378"/>
              <a:gd name="T59" fmla="*/ 1177 h 1482"/>
              <a:gd name="T60" fmla="*/ 257 w 1378"/>
              <a:gd name="T61" fmla="*/ 1229 h 1482"/>
              <a:gd name="T62" fmla="*/ 315 w 1378"/>
              <a:gd name="T63" fmla="*/ 1255 h 1482"/>
              <a:gd name="T64" fmla="*/ 439 w 1378"/>
              <a:gd name="T65" fmla="*/ 1278 h 1482"/>
              <a:gd name="T66" fmla="*/ 446 w 1378"/>
              <a:gd name="T67" fmla="*/ 1295 h 1482"/>
              <a:gd name="T68" fmla="*/ 510 w 1378"/>
              <a:gd name="T69" fmla="*/ 1347 h 1482"/>
              <a:gd name="T70" fmla="*/ 584 w 1378"/>
              <a:gd name="T71" fmla="*/ 1385 h 1482"/>
              <a:gd name="T72" fmla="*/ 591 w 1378"/>
              <a:gd name="T73" fmla="*/ 1380 h 1482"/>
              <a:gd name="T74" fmla="*/ 670 w 1378"/>
              <a:gd name="T75" fmla="*/ 1465 h 1482"/>
              <a:gd name="T76" fmla="*/ 699 w 1378"/>
              <a:gd name="T77" fmla="*/ 1471 h 1482"/>
              <a:gd name="T78" fmla="*/ 738 w 1378"/>
              <a:gd name="T79" fmla="*/ 1442 h 1482"/>
              <a:gd name="T80" fmla="*/ 795 w 1378"/>
              <a:gd name="T81" fmla="*/ 1465 h 1482"/>
              <a:gd name="T82" fmla="*/ 849 w 1378"/>
              <a:gd name="T83" fmla="*/ 1481 h 1482"/>
              <a:gd name="T84" fmla="*/ 867 w 1378"/>
              <a:gd name="T85" fmla="*/ 1455 h 1482"/>
              <a:gd name="T86" fmla="*/ 859 w 1378"/>
              <a:gd name="T87" fmla="*/ 1393 h 1482"/>
              <a:gd name="T88" fmla="*/ 883 w 1378"/>
              <a:gd name="T89" fmla="*/ 1363 h 1482"/>
              <a:gd name="T90" fmla="*/ 992 w 1378"/>
              <a:gd name="T91" fmla="*/ 1331 h 1482"/>
              <a:gd name="T92" fmla="*/ 1042 w 1378"/>
              <a:gd name="T93" fmla="*/ 1289 h 1482"/>
              <a:gd name="T94" fmla="*/ 1042 w 1378"/>
              <a:gd name="T95" fmla="*/ 1206 h 1482"/>
              <a:gd name="T96" fmla="*/ 999 w 1378"/>
              <a:gd name="T97" fmla="*/ 964 h 1482"/>
              <a:gd name="T98" fmla="*/ 988 w 1378"/>
              <a:gd name="T99" fmla="*/ 780 h 1482"/>
              <a:gd name="T100" fmla="*/ 1016 w 1378"/>
              <a:gd name="T101" fmla="*/ 689 h 1482"/>
              <a:gd name="T102" fmla="*/ 1029 w 1378"/>
              <a:gd name="T103" fmla="*/ 597 h 1482"/>
              <a:gd name="T104" fmla="*/ 1252 w 1378"/>
              <a:gd name="T105" fmla="*/ 188 h 1482"/>
              <a:gd name="T106" fmla="*/ 1356 w 1378"/>
              <a:gd name="T107" fmla="*/ 47 h 1482"/>
              <a:gd name="T108" fmla="*/ 1372 w 1378"/>
              <a:gd name="T109" fmla="*/ 15 h 1482"/>
              <a:gd name="T110" fmla="*/ 1335 w 1378"/>
              <a:gd name="T111" fmla="*/ 1 h 1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78" h="1482">
                <a:moveTo>
                  <a:pt x="1335" y="1"/>
                </a:moveTo>
                <a:lnTo>
                  <a:pt x="1335" y="1"/>
                </a:lnTo>
                <a:lnTo>
                  <a:pt x="1327" y="4"/>
                </a:lnTo>
                <a:lnTo>
                  <a:pt x="1320" y="9"/>
                </a:lnTo>
                <a:lnTo>
                  <a:pt x="1314" y="13"/>
                </a:lnTo>
                <a:lnTo>
                  <a:pt x="1308" y="18"/>
                </a:lnTo>
                <a:lnTo>
                  <a:pt x="1303" y="26"/>
                </a:lnTo>
                <a:lnTo>
                  <a:pt x="1299" y="32"/>
                </a:lnTo>
                <a:lnTo>
                  <a:pt x="1297" y="38"/>
                </a:lnTo>
                <a:lnTo>
                  <a:pt x="1296" y="45"/>
                </a:lnTo>
                <a:lnTo>
                  <a:pt x="1296" y="45"/>
                </a:lnTo>
                <a:lnTo>
                  <a:pt x="1295" y="50"/>
                </a:lnTo>
                <a:lnTo>
                  <a:pt x="1292" y="56"/>
                </a:lnTo>
                <a:lnTo>
                  <a:pt x="1284" y="73"/>
                </a:lnTo>
                <a:lnTo>
                  <a:pt x="1270" y="96"/>
                </a:lnTo>
                <a:lnTo>
                  <a:pt x="1255" y="123"/>
                </a:lnTo>
                <a:lnTo>
                  <a:pt x="1220" y="180"/>
                </a:lnTo>
                <a:lnTo>
                  <a:pt x="1189" y="229"/>
                </a:lnTo>
                <a:lnTo>
                  <a:pt x="1189" y="229"/>
                </a:lnTo>
                <a:lnTo>
                  <a:pt x="1154" y="293"/>
                </a:lnTo>
                <a:lnTo>
                  <a:pt x="1130" y="335"/>
                </a:lnTo>
                <a:lnTo>
                  <a:pt x="1103" y="379"/>
                </a:lnTo>
                <a:lnTo>
                  <a:pt x="1078" y="421"/>
                </a:lnTo>
                <a:lnTo>
                  <a:pt x="1052" y="458"/>
                </a:lnTo>
                <a:lnTo>
                  <a:pt x="1040" y="473"/>
                </a:lnTo>
                <a:lnTo>
                  <a:pt x="1029" y="486"/>
                </a:lnTo>
                <a:lnTo>
                  <a:pt x="1019" y="495"/>
                </a:lnTo>
                <a:lnTo>
                  <a:pt x="1010" y="501"/>
                </a:lnTo>
                <a:lnTo>
                  <a:pt x="1010" y="501"/>
                </a:lnTo>
                <a:lnTo>
                  <a:pt x="989" y="511"/>
                </a:lnTo>
                <a:lnTo>
                  <a:pt x="960" y="522"/>
                </a:lnTo>
                <a:lnTo>
                  <a:pt x="924" y="534"/>
                </a:lnTo>
                <a:lnTo>
                  <a:pt x="902" y="539"/>
                </a:lnTo>
                <a:lnTo>
                  <a:pt x="881" y="544"/>
                </a:lnTo>
                <a:lnTo>
                  <a:pt x="856" y="549"/>
                </a:lnTo>
                <a:lnTo>
                  <a:pt x="832" y="552"/>
                </a:lnTo>
                <a:lnTo>
                  <a:pt x="805" y="555"/>
                </a:lnTo>
                <a:lnTo>
                  <a:pt x="779" y="556"/>
                </a:lnTo>
                <a:lnTo>
                  <a:pt x="751" y="556"/>
                </a:lnTo>
                <a:lnTo>
                  <a:pt x="722" y="555"/>
                </a:lnTo>
                <a:lnTo>
                  <a:pt x="692" y="551"/>
                </a:lnTo>
                <a:lnTo>
                  <a:pt x="661" y="545"/>
                </a:lnTo>
                <a:lnTo>
                  <a:pt x="661" y="545"/>
                </a:lnTo>
                <a:lnTo>
                  <a:pt x="632" y="538"/>
                </a:lnTo>
                <a:lnTo>
                  <a:pt x="604" y="530"/>
                </a:lnTo>
                <a:lnTo>
                  <a:pt x="578" y="522"/>
                </a:lnTo>
                <a:lnTo>
                  <a:pt x="554" y="512"/>
                </a:lnTo>
                <a:lnTo>
                  <a:pt x="532" y="503"/>
                </a:lnTo>
                <a:lnTo>
                  <a:pt x="510" y="492"/>
                </a:lnTo>
                <a:lnTo>
                  <a:pt x="489" y="481"/>
                </a:lnTo>
                <a:lnTo>
                  <a:pt x="470" y="469"/>
                </a:lnTo>
                <a:lnTo>
                  <a:pt x="452" y="456"/>
                </a:lnTo>
                <a:lnTo>
                  <a:pt x="435" y="443"/>
                </a:lnTo>
                <a:lnTo>
                  <a:pt x="418" y="429"/>
                </a:lnTo>
                <a:lnTo>
                  <a:pt x="401" y="414"/>
                </a:lnTo>
                <a:lnTo>
                  <a:pt x="369" y="384"/>
                </a:lnTo>
                <a:lnTo>
                  <a:pt x="337" y="351"/>
                </a:lnTo>
                <a:lnTo>
                  <a:pt x="337" y="351"/>
                </a:lnTo>
                <a:lnTo>
                  <a:pt x="320" y="335"/>
                </a:lnTo>
                <a:lnTo>
                  <a:pt x="304" y="320"/>
                </a:lnTo>
                <a:lnTo>
                  <a:pt x="287" y="307"/>
                </a:lnTo>
                <a:lnTo>
                  <a:pt x="271" y="296"/>
                </a:lnTo>
                <a:lnTo>
                  <a:pt x="254" y="287"/>
                </a:lnTo>
                <a:lnTo>
                  <a:pt x="239" y="279"/>
                </a:lnTo>
                <a:lnTo>
                  <a:pt x="223" y="273"/>
                </a:lnTo>
                <a:lnTo>
                  <a:pt x="208" y="268"/>
                </a:lnTo>
                <a:lnTo>
                  <a:pt x="194" y="266"/>
                </a:lnTo>
                <a:lnTo>
                  <a:pt x="179" y="266"/>
                </a:lnTo>
                <a:lnTo>
                  <a:pt x="167" y="266"/>
                </a:lnTo>
                <a:lnTo>
                  <a:pt x="154" y="270"/>
                </a:lnTo>
                <a:lnTo>
                  <a:pt x="143" y="273"/>
                </a:lnTo>
                <a:lnTo>
                  <a:pt x="132" y="279"/>
                </a:lnTo>
                <a:lnTo>
                  <a:pt x="122" y="288"/>
                </a:lnTo>
                <a:lnTo>
                  <a:pt x="114" y="297"/>
                </a:lnTo>
                <a:lnTo>
                  <a:pt x="114" y="297"/>
                </a:lnTo>
                <a:lnTo>
                  <a:pt x="107" y="308"/>
                </a:lnTo>
                <a:lnTo>
                  <a:pt x="102" y="320"/>
                </a:lnTo>
                <a:lnTo>
                  <a:pt x="98" y="331"/>
                </a:lnTo>
                <a:lnTo>
                  <a:pt x="96" y="344"/>
                </a:lnTo>
                <a:lnTo>
                  <a:pt x="95" y="357"/>
                </a:lnTo>
                <a:lnTo>
                  <a:pt x="93" y="368"/>
                </a:lnTo>
                <a:lnTo>
                  <a:pt x="95" y="380"/>
                </a:lnTo>
                <a:lnTo>
                  <a:pt x="96" y="392"/>
                </a:lnTo>
                <a:lnTo>
                  <a:pt x="99" y="412"/>
                </a:lnTo>
                <a:lnTo>
                  <a:pt x="104" y="429"/>
                </a:lnTo>
                <a:lnTo>
                  <a:pt x="109" y="443"/>
                </a:lnTo>
                <a:lnTo>
                  <a:pt x="109" y="443"/>
                </a:lnTo>
                <a:lnTo>
                  <a:pt x="107" y="458"/>
                </a:lnTo>
                <a:lnTo>
                  <a:pt x="104" y="472"/>
                </a:lnTo>
                <a:lnTo>
                  <a:pt x="99" y="490"/>
                </a:lnTo>
                <a:lnTo>
                  <a:pt x="93" y="511"/>
                </a:lnTo>
                <a:lnTo>
                  <a:pt x="86" y="529"/>
                </a:lnTo>
                <a:lnTo>
                  <a:pt x="81" y="539"/>
                </a:lnTo>
                <a:lnTo>
                  <a:pt x="76" y="546"/>
                </a:lnTo>
                <a:lnTo>
                  <a:pt x="72" y="554"/>
                </a:lnTo>
                <a:lnTo>
                  <a:pt x="66" y="560"/>
                </a:lnTo>
                <a:lnTo>
                  <a:pt x="66" y="560"/>
                </a:lnTo>
                <a:lnTo>
                  <a:pt x="53" y="568"/>
                </a:lnTo>
                <a:lnTo>
                  <a:pt x="40" y="575"/>
                </a:lnTo>
                <a:lnTo>
                  <a:pt x="28" y="583"/>
                </a:lnTo>
                <a:lnTo>
                  <a:pt x="18" y="589"/>
                </a:lnTo>
                <a:lnTo>
                  <a:pt x="13" y="592"/>
                </a:lnTo>
                <a:lnTo>
                  <a:pt x="9" y="596"/>
                </a:lnTo>
                <a:lnTo>
                  <a:pt x="6" y="601"/>
                </a:lnTo>
                <a:lnTo>
                  <a:pt x="3" y="607"/>
                </a:lnTo>
                <a:lnTo>
                  <a:pt x="1" y="613"/>
                </a:lnTo>
                <a:lnTo>
                  <a:pt x="0" y="620"/>
                </a:lnTo>
                <a:lnTo>
                  <a:pt x="1" y="628"/>
                </a:lnTo>
                <a:lnTo>
                  <a:pt x="3" y="637"/>
                </a:lnTo>
                <a:lnTo>
                  <a:pt x="3" y="637"/>
                </a:lnTo>
                <a:lnTo>
                  <a:pt x="9" y="664"/>
                </a:lnTo>
                <a:lnTo>
                  <a:pt x="12" y="674"/>
                </a:lnTo>
                <a:lnTo>
                  <a:pt x="15" y="682"/>
                </a:lnTo>
                <a:lnTo>
                  <a:pt x="17" y="705"/>
                </a:lnTo>
                <a:lnTo>
                  <a:pt x="17" y="705"/>
                </a:lnTo>
                <a:lnTo>
                  <a:pt x="18" y="714"/>
                </a:lnTo>
                <a:lnTo>
                  <a:pt x="21" y="722"/>
                </a:lnTo>
                <a:lnTo>
                  <a:pt x="23" y="729"/>
                </a:lnTo>
                <a:lnTo>
                  <a:pt x="27" y="736"/>
                </a:lnTo>
                <a:lnTo>
                  <a:pt x="35" y="749"/>
                </a:lnTo>
                <a:lnTo>
                  <a:pt x="45" y="760"/>
                </a:lnTo>
                <a:lnTo>
                  <a:pt x="53" y="771"/>
                </a:lnTo>
                <a:lnTo>
                  <a:pt x="62" y="780"/>
                </a:lnTo>
                <a:lnTo>
                  <a:pt x="68" y="791"/>
                </a:lnTo>
                <a:lnTo>
                  <a:pt x="69" y="796"/>
                </a:lnTo>
                <a:lnTo>
                  <a:pt x="70" y="802"/>
                </a:lnTo>
                <a:lnTo>
                  <a:pt x="70" y="802"/>
                </a:lnTo>
                <a:lnTo>
                  <a:pt x="70" y="825"/>
                </a:lnTo>
                <a:lnTo>
                  <a:pt x="69" y="836"/>
                </a:lnTo>
                <a:lnTo>
                  <a:pt x="68" y="848"/>
                </a:lnTo>
                <a:lnTo>
                  <a:pt x="66" y="861"/>
                </a:lnTo>
                <a:lnTo>
                  <a:pt x="62" y="873"/>
                </a:lnTo>
                <a:lnTo>
                  <a:pt x="57" y="886"/>
                </a:lnTo>
                <a:lnTo>
                  <a:pt x="51" y="899"/>
                </a:lnTo>
                <a:lnTo>
                  <a:pt x="51" y="899"/>
                </a:lnTo>
                <a:lnTo>
                  <a:pt x="47" y="905"/>
                </a:lnTo>
                <a:lnTo>
                  <a:pt x="44" y="910"/>
                </a:lnTo>
                <a:lnTo>
                  <a:pt x="39" y="914"/>
                </a:lnTo>
                <a:lnTo>
                  <a:pt x="34" y="916"/>
                </a:lnTo>
                <a:lnTo>
                  <a:pt x="24" y="921"/>
                </a:lnTo>
                <a:lnTo>
                  <a:pt x="17" y="925"/>
                </a:lnTo>
                <a:lnTo>
                  <a:pt x="15" y="926"/>
                </a:lnTo>
                <a:lnTo>
                  <a:pt x="12" y="929"/>
                </a:lnTo>
                <a:lnTo>
                  <a:pt x="12" y="932"/>
                </a:lnTo>
                <a:lnTo>
                  <a:pt x="12" y="937"/>
                </a:lnTo>
                <a:lnTo>
                  <a:pt x="15" y="943"/>
                </a:lnTo>
                <a:lnTo>
                  <a:pt x="18" y="952"/>
                </a:lnTo>
                <a:lnTo>
                  <a:pt x="32" y="972"/>
                </a:lnTo>
                <a:lnTo>
                  <a:pt x="32" y="972"/>
                </a:lnTo>
                <a:lnTo>
                  <a:pt x="47" y="994"/>
                </a:lnTo>
                <a:lnTo>
                  <a:pt x="61" y="1011"/>
                </a:lnTo>
                <a:lnTo>
                  <a:pt x="78" y="1030"/>
                </a:lnTo>
                <a:lnTo>
                  <a:pt x="81" y="1038"/>
                </a:lnTo>
                <a:lnTo>
                  <a:pt x="85" y="1045"/>
                </a:lnTo>
                <a:lnTo>
                  <a:pt x="85" y="1054"/>
                </a:lnTo>
                <a:lnTo>
                  <a:pt x="85" y="1064"/>
                </a:lnTo>
                <a:lnTo>
                  <a:pt x="85" y="1064"/>
                </a:lnTo>
                <a:lnTo>
                  <a:pt x="82" y="1075"/>
                </a:lnTo>
                <a:lnTo>
                  <a:pt x="79" y="1084"/>
                </a:lnTo>
                <a:lnTo>
                  <a:pt x="72" y="1097"/>
                </a:lnTo>
                <a:lnTo>
                  <a:pt x="72" y="1102"/>
                </a:lnTo>
                <a:lnTo>
                  <a:pt x="72" y="1106"/>
                </a:lnTo>
                <a:lnTo>
                  <a:pt x="73" y="1108"/>
                </a:lnTo>
                <a:lnTo>
                  <a:pt x="79" y="1114"/>
                </a:lnTo>
                <a:lnTo>
                  <a:pt x="90" y="1123"/>
                </a:lnTo>
                <a:lnTo>
                  <a:pt x="90" y="1123"/>
                </a:lnTo>
                <a:lnTo>
                  <a:pt x="103" y="1130"/>
                </a:lnTo>
                <a:lnTo>
                  <a:pt x="115" y="1135"/>
                </a:lnTo>
                <a:lnTo>
                  <a:pt x="125" y="1138"/>
                </a:lnTo>
                <a:lnTo>
                  <a:pt x="136" y="1141"/>
                </a:lnTo>
                <a:lnTo>
                  <a:pt x="154" y="1145"/>
                </a:lnTo>
                <a:lnTo>
                  <a:pt x="162" y="1147"/>
                </a:lnTo>
                <a:lnTo>
                  <a:pt x="172" y="1152"/>
                </a:lnTo>
                <a:lnTo>
                  <a:pt x="172" y="1152"/>
                </a:lnTo>
                <a:lnTo>
                  <a:pt x="181" y="1155"/>
                </a:lnTo>
                <a:lnTo>
                  <a:pt x="187" y="1158"/>
                </a:lnTo>
                <a:lnTo>
                  <a:pt x="199" y="1160"/>
                </a:lnTo>
                <a:lnTo>
                  <a:pt x="205" y="1163"/>
                </a:lnTo>
                <a:lnTo>
                  <a:pt x="212" y="1168"/>
                </a:lnTo>
                <a:lnTo>
                  <a:pt x="222" y="1177"/>
                </a:lnTo>
                <a:lnTo>
                  <a:pt x="235" y="1191"/>
                </a:lnTo>
                <a:lnTo>
                  <a:pt x="235" y="1191"/>
                </a:lnTo>
                <a:lnTo>
                  <a:pt x="247" y="1205"/>
                </a:lnTo>
                <a:lnTo>
                  <a:pt x="253" y="1216"/>
                </a:lnTo>
                <a:lnTo>
                  <a:pt x="256" y="1223"/>
                </a:lnTo>
                <a:lnTo>
                  <a:pt x="257" y="1229"/>
                </a:lnTo>
                <a:lnTo>
                  <a:pt x="259" y="1234"/>
                </a:lnTo>
                <a:lnTo>
                  <a:pt x="264" y="1238"/>
                </a:lnTo>
                <a:lnTo>
                  <a:pt x="275" y="1243"/>
                </a:lnTo>
                <a:lnTo>
                  <a:pt x="293" y="1249"/>
                </a:lnTo>
                <a:lnTo>
                  <a:pt x="293" y="1249"/>
                </a:lnTo>
                <a:lnTo>
                  <a:pt x="315" y="1255"/>
                </a:lnTo>
                <a:lnTo>
                  <a:pt x="338" y="1259"/>
                </a:lnTo>
                <a:lnTo>
                  <a:pt x="379" y="1265"/>
                </a:lnTo>
                <a:lnTo>
                  <a:pt x="397" y="1267"/>
                </a:lnTo>
                <a:lnTo>
                  <a:pt x="414" y="1270"/>
                </a:lnTo>
                <a:lnTo>
                  <a:pt x="428" y="1273"/>
                </a:lnTo>
                <a:lnTo>
                  <a:pt x="439" y="1278"/>
                </a:lnTo>
                <a:lnTo>
                  <a:pt x="439" y="1278"/>
                </a:lnTo>
                <a:lnTo>
                  <a:pt x="445" y="1283"/>
                </a:lnTo>
                <a:lnTo>
                  <a:pt x="447" y="1285"/>
                </a:lnTo>
                <a:lnTo>
                  <a:pt x="446" y="1288"/>
                </a:lnTo>
                <a:lnTo>
                  <a:pt x="445" y="1290"/>
                </a:lnTo>
                <a:lnTo>
                  <a:pt x="446" y="1295"/>
                </a:lnTo>
                <a:lnTo>
                  <a:pt x="448" y="1301"/>
                </a:lnTo>
                <a:lnTo>
                  <a:pt x="457" y="1310"/>
                </a:lnTo>
                <a:lnTo>
                  <a:pt x="472" y="1322"/>
                </a:lnTo>
                <a:lnTo>
                  <a:pt x="472" y="1322"/>
                </a:lnTo>
                <a:lnTo>
                  <a:pt x="492" y="1335"/>
                </a:lnTo>
                <a:lnTo>
                  <a:pt x="510" y="1347"/>
                </a:lnTo>
                <a:lnTo>
                  <a:pt x="527" y="1358"/>
                </a:lnTo>
                <a:lnTo>
                  <a:pt x="543" y="1368"/>
                </a:lnTo>
                <a:lnTo>
                  <a:pt x="556" y="1374"/>
                </a:lnTo>
                <a:lnTo>
                  <a:pt x="568" y="1380"/>
                </a:lnTo>
                <a:lnTo>
                  <a:pt x="577" y="1384"/>
                </a:lnTo>
                <a:lnTo>
                  <a:pt x="584" y="1385"/>
                </a:lnTo>
                <a:lnTo>
                  <a:pt x="584" y="1385"/>
                </a:lnTo>
                <a:lnTo>
                  <a:pt x="587" y="1385"/>
                </a:lnTo>
                <a:lnTo>
                  <a:pt x="589" y="1382"/>
                </a:lnTo>
                <a:lnTo>
                  <a:pt x="590" y="1379"/>
                </a:lnTo>
                <a:lnTo>
                  <a:pt x="590" y="1379"/>
                </a:lnTo>
                <a:lnTo>
                  <a:pt x="591" y="1380"/>
                </a:lnTo>
                <a:lnTo>
                  <a:pt x="597" y="1385"/>
                </a:lnTo>
                <a:lnTo>
                  <a:pt x="623" y="1414"/>
                </a:lnTo>
                <a:lnTo>
                  <a:pt x="623" y="1414"/>
                </a:lnTo>
                <a:lnTo>
                  <a:pt x="653" y="1447"/>
                </a:lnTo>
                <a:lnTo>
                  <a:pt x="663" y="1458"/>
                </a:lnTo>
                <a:lnTo>
                  <a:pt x="670" y="1465"/>
                </a:lnTo>
                <a:lnTo>
                  <a:pt x="677" y="1470"/>
                </a:lnTo>
                <a:lnTo>
                  <a:pt x="683" y="1472"/>
                </a:lnTo>
                <a:lnTo>
                  <a:pt x="689" y="1472"/>
                </a:lnTo>
                <a:lnTo>
                  <a:pt x="695" y="1472"/>
                </a:lnTo>
                <a:lnTo>
                  <a:pt x="695" y="1472"/>
                </a:lnTo>
                <a:lnTo>
                  <a:pt x="699" y="1471"/>
                </a:lnTo>
                <a:lnTo>
                  <a:pt x="702" y="1470"/>
                </a:lnTo>
                <a:lnTo>
                  <a:pt x="709" y="1465"/>
                </a:lnTo>
                <a:lnTo>
                  <a:pt x="721" y="1450"/>
                </a:lnTo>
                <a:lnTo>
                  <a:pt x="728" y="1446"/>
                </a:lnTo>
                <a:lnTo>
                  <a:pt x="733" y="1443"/>
                </a:lnTo>
                <a:lnTo>
                  <a:pt x="738" y="1442"/>
                </a:lnTo>
                <a:lnTo>
                  <a:pt x="742" y="1442"/>
                </a:lnTo>
                <a:lnTo>
                  <a:pt x="749" y="1442"/>
                </a:lnTo>
                <a:lnTo>
                  <a:pt x="756" y="1444"/>
                </a:lnTo>
                <a:lnTo>
                  <a:pt x="763" y="1448"/>
                </a:lnTo>
                <a:lnTo>
                  <a:pt x="763" y="1448"/>
                </a:lnTo>
                <a:lnTo>
                  <a:pt x="795" y="1465"/>
                </a:lnTo>
                <a:lnTo>
                  <a:pt x="810" y="1473"/>
                </a:lnTo>
                <a:lnTo>
                  <a:pt x="825" y="1478"/>
                </a:lnTo>
                <a:lnTo>
                  <a:pt x="831" y="1481"/>
                </a:lnTo>
                <a:lnTo>
                  <a:pt x="837" y="1482"/>
                </a:lnTo>
                <a:lnTo>
                  <a:pt x="843" y="1482"/>
                </a:lnTo>
                <a:lnTo>
                  <a:pt x="849" y="1481"/>
                </a:lnTo>
                <a:lnTo>
                  <a:pt x="854" y="1478"/>
                </a:lnTo>
                <a:lnTo>
                  <a:pt x="857" y="1475"/>
                </a:lnTo>
                <a:lnTo>
                  <a:pt x="861" y="1470"/>
                </a:lnTo>
                <a:lnTo>
                  <a:pt x="865" y="1463"/>
                </a:lnTo>
                <a:lnTo>
                  <a:pt x="865" y="1463"/>
                </a:lnTo>
                <a:lnTo>
                  <a:pt x="867" y="1455"/>
                </a:lnTo>
                <a:lnTo>
                  <a:pt x="867" y="1447"/>
                </a:lnTo>
                <a:lnTo>
                  <a:pt x="867" y="1439"/>
                </a:lnTo>
                <a:lnTo>
                  <a:pt x="866" y="1431"/>
                </a:lnTo>
                <a:lnTo>
                  <a:pt x="862" y="1415"/>
                </a:lnTo>
                <a:lnTo>
                  <a:pt x="860" y="1401"/>
                </a:lnTo>
                <a:lnTo>
                  <a:pt x="859" y="1393"/>
                </a:lnTo>
                <a:lnTo>
                  <a:pt x="860" y="1386"/>
                </a:lnTo>
                <a:lnTo>
                  <a:pt x="861" y="1380"/>
                </a:lnTo>
                <a:lnTo>
                  <a:pt x="864" y="1375"/>
                </a:lnTo>
                <a:lnTo>
                  <a:pt x="868" y="1370"/>
                </a:lnTo>
                <a:lnTo>
                  <a:pt x="874" y="1367"/>
                </a:lnTo>
                <a:lnTo>
                  <a:pt x="883" y="1363"/>
                </a:lnTo>
                <a:lnTo>
                  <a:pt x="894" y="1361"/>
                </a:lnTo>
                <a:lnTo>
                  <a:pt x="894" y="1361"/>
                </a:lnTo>
                <a:lnTo>
                  <a:pt x="919" y="1356"/>
                </a:lnTo>
                <a:lnTo>
                  <a:pt x="945" y="1350"/>
                </a:lnTo>
                <a:lnTo>
                  <a:pt x="969" y="1341"/>
                </a:lnTo>
                <a:lnTo>
                  <a:pt x="992" y="1331"/>
                </a:lnTo>
                <a:lnTo>
                  <a:pt x="1011" y="1321"/>
                </a:lnTo>
                <a:lnTo>
                  <a:pt x="1020" y="1314"/>
                </a:lnTo>
                <a:lnTo>
                  <a:pt x="1027" y="1308"/>
                </a:lnTo>
                <a:lnTo>
                  <a:pt x="1033" y="1302"/>
                </a:lnTo>
                <a:lnTo>
                  <a:pt x="1038" y="1296"/>
                </a:lnTo>
                <a:lnTo>
                  <a:pt x="1042" y="1289"/>
                </a:lnTo>
                <a:lnTo>
                  <a:pt x="1044" y="1283"/>
                </a:lnTo>
                <a:lnTo>
                  <a:pt x="1044" y="1283"/>
                </a:lnTo>
                <a:lnTo>
                  <a:pt x="1045" y="1268"/>
                </a:lnTo>
                <a:lnTo>
                  <a:pt x="1045" y="1250"/>
                </a:lnTo>
                <a:lnTo>
                  <a:pt x="1044" y="1229"/>
                </a:lnTo>
                <a:lnTo>
                  <a:pt x="1042" y="1206"/>
                </a:lnTo>
                <a:lnTo>
                  <a:pt x="1032" y="1153"/>
                </a:lnTo>
                <a:lnTo>
                  <a:pt x="1020" y="1094"/>
                </a:lnTo>
                <a:lnTo>
                  <a:pt x="1020" y="1094"/>
                </a:lnTo>
                <a:lnTo>
                  <a:pt x="1012" y="1057"/>
                </a:lnTo>
                <a:lnTo>
                  <a:pt x="1005" y="1013"/>
                </a:lnTo>
                <a:lnTo>
                  <a:pt x="999" y="964"/>
                </a:lnTo>
                <a:lnTo>
                  <a:pt x="993" y="914"/>
                </a:lnTo>
                <a:lnTo>
                  <a:pt x="988" y="867"/>
                </a:lnTo>
                <a:lnTo>
                  <a:pt x="987" y="824"/>
                </a:lnTo>
                <a:lnTo>
                  <a:pt x="987" y="807"/>
                </a:lnTo>
                <a:lnTo>
                  <a:pt x="987" y="793"/>
                </a:lnTo>
                <a:lnTo>
                  <a:pt x="988" y="780"/>
                </a:lnTo>
                <a:lnTo>
                  <a:pt x="991" y="773"/>
                </a:lnTo>
                <a:lnTo>
                  <a:pt x="991" y="773"/>
                </a:lnTo>
                <a:lnTo>
                  <a:pt x="1002" y="748"/>
                </a:lnTo>
                <a:lnTo>
                  <a:pt x="1010" y="720"/>
                </a:lnTo>
                <a:lnTo>
                  <a:pt x="1014" y="705"/>
                </a:lnTo>
                <a:lnTo>
                  <a:pt x="1016" y="689"/>
                </a:lnTo>
                <a:lnTo>
                  <a:pt x="1019" y="672"/>
                </a:lnTo>
                <a:lnTo>
                  <a:pt x="1020" y="657"/>
                </a:lnTo>
                <a:lnTo>
                  <a:pt x="1020" y="657"/>
                </a:lnTo>
                <a:lnTo>
                  <a:pt x="1021" y="638"/>
                </a:lnTo>
                <a:lnTo>
                  <a:pt x="1025" y="619"/>
                </a:lnTo>
                <a:lnTo>
                  <a:pt x="1029" y="597"/>
                </a:lnTo>
                <a:lnTo>
                  <a:pt x="1034" y="577"/>
                </a:lnTo>
                <a:lnTo>
                  <a:pt x="1044" y="544"/>
                </a:lnTo>
                <a:lnTo>
                  <a:pt x="1049" y="530"/>
                </a:lnTo>
                <a:lnTo>
                  <a:pt x="1049" y="530"/>
                </a:lnTo>
                <a:lnTo>
                  <a:pt x="1165" y="333"/>
                </a:lnTo>
                <a:lnTo>
                  <a:pt x="1252" y="188"/>
                </a:lnTo>
                <a:lnTo>
                  <a:pt x="1285" y="134"/>
                </a:lnTo>
                <a:lnTo>
                  <a:pt x="1306" y="103"/>
                </a:lnTo>
                <a:lnTo>
                  <a:pt x="1306" y="103"/>
                </a:lnTo>
                <a:lnTo>
                  <a:pt x="1318" y="87"/>
                </a:lnTo>
                <a:lnTo>
                  <a:pt x="1331" y="73"/>
                </a:lnTo>
                <a:lnTo>
                  <a:pt x="1356" y="47"/>
                </a:lnTo>
                <a:lnTo>
                  <a:pt x="1373" y="30"/>
                </a:lnTo>
                <a:lnTo>
                  <a:pt x="1378" y="24"/>
                </a:lnTo>
                <a:lnTo>
                  <a:pt x="1378" y="22"/>
                </a:lnTo>
                <a:lnTo>
                  <a:pt x="1378" y="21"/>
                </a:lnTo>
                <a:lnTo>
                  <a:pt x="1378" y="21"/>
                </a:lnTo>
                <a:lnTo>
                  <a:pt x="1372" y="15"/>
                </a:lnTo>
                <a:lnTo>
                  <a:pt x="1362" y="6"/>
                </a:lnTo>
                <a:lnTo>
                  <a:pt x="1355" y="3"/>
                </a:lnTo>
                <a:lnTo>
                  <a:pt x="1349" y="1"/>
                </a:lnTo>
                <a:lnTo>
                  <a:pt x="1342" y="0"/>
                </a:lnTo>
                <a:lnTo>
                  <a:pt x="1335" y="1"/>
                </a:lnTo>
                <a:lnTo>
                  <a:pt x="1335" y="1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8">
            <a:extLst>
              <a:ext uri="{FF2B5EF4-FFF2-40B4-BE49-F238E27FC236}">
                <a16:creationId xmlns:a16="http://schemas.microsoft.com/office/drawing/2014/main" id="{D41C2507-4D2C-4927-96FD-511E41531787}"/>
              </a:ext>
            </a:extLst>
          </p:cNvPr>
          <p:cNvSpPr>
            <a:spLocks/>
          </p:cNvSpPr>
          <p:nvPr/>
        </p:nvSpPr>
        <p:spPr bwMode="auto">
          <a:xfrm>
            <a:off x="4233333" y="3856959"/>
            <a:ext cx="1600190" cy="2407581"/>
          </a:xfrm>
          <a:custGeom>
            <a:avLst/>
            <a:gdLst>
              <a:gd name="T0" fmla="*/ 93 w 1316"/>
              <a:gd name="T1" fmla="*/ 5 h 1980"/>
              <a:gd name="T2" fmla="*/ 74 w 1316"/>
              <a:gd name="T3" fmla="*/ 40 h 1980"/>
              <a:gd name="T4" fmla="*/ 51 w 1316"/>
              <a:gd name="T5" fmla="*/ 99 h 1980"/>
              <a:gd name="T6" fmla="*/ 17 w 1316"/>
              <a:gd name="T7" fmla="*/ 252 h 1980"/>
              <a:gd name="T8" fmla="*/ 0 w 1316"/>
              <a:gd name="T9" fmla="*/ 447 h 1980"/>
              <a:gd name="T10" fmla="*/ 11 w 1316"/>
              <a:gd name="T11" fmla="*/ 570 h 1980"/>
              <a:gd name="T12" fmla="*/ 39 w 1316"/>
              <a:gd name="T13" fmla="*/ 648 h 1980"/>
              <a:gd name="T14" fmla="*/ 113 w 1316"/>
              <a:gd name="T15" fmla="*/ 750 h 1980"/>
              <a:gd name="T16" fmla="*/ 262 w 1316"/>
              <a:gd name="T17" fmla="*/ 890 h 1980"/>
              <a:gd name="T18" fmla="*/ 321 w 1316"/>
              <a:gd name="T19" fmla="*/ 953 h 1980"/>
              <a:gd name="T20" fmla="*/ 360 w 1316"/>
              <a:gd name="T21" fmla="*/ 1011 h 1980"/>
              <a:gd name="T22" fmla="*/ 380 w 1316"/>
              <a:gd name="T23" fmla="*/ 1104 h 1980"/>
              <a:gd name="T24" fmla="*/ 392 w 1316"/>
              <a:gd name="T25" fmla="*/ 1229 h 1980"/>
              <a:gd name="T26" fmla="*/ 380 w 1316"/>
              <a:gd name="T27" fmla="*/ 1380 h 1980"/>
              <a:gd name="T28" fmla="*/ 344 w 1316"/>
              <a:gd name="T29" fmla="*/ 1698 h 1980"/>
              <a:gd name="T30" fmla="*/ 336 w 1316"/>
              <a:gd name="T31" fmla="*/ 1846 h 1980"/>
              <a:gd name="T32" fmla="*/ 350 w 1316"/>
              <a:gd name="T33" fmla="*/ 1921 h 1980"/>
              <a:gd name="T34" fmla="*/ 383 w 1316"/>
              <a:gd name="T35" fmla="*/ 1955 h 1980"/>
              <a:gd name="T36" fmla="*/ 441 w 1316"/>
              <a:gd name="T37" fmla="*/ 1979 h 1980"/>
              <a:gd name="T38" fmla="*/ 525 w 1316"/>
              <a:gd name="T39" fmla="*/ 1963 h 1980"/>
              <a:gd name="T40" fmla="*/ 618 w 1316"/>
              <a:gd name="T41" fmla="*/ 1947 h 1980"/>
              <a:gd name="T42" fmla="*/ 743 w 1316"/>
              <a:gd name="T43" fmla="*/ 1943 h 1980"/>
              <a:gd name="T44" fmla="*/ 756 w 1316"/>
              <a:gd name="T45" fmla="*/ 1947 h 1980"/>
              <a:gd name="T46" fmla="*/ 790 w 1316"/>
              <a:gd name="T47" fmla="*/ 1920 h 1980"/>
              <a:gd name="T48" fmla="*/ 923 w 1316"/>
              <a:gd name="T49" fmla="*/ 1829 h 1980"/>
              <a:gd name="T50" fmla="*/ 1000 w 1316"/>
              <a:gd name="T51" fmla="*/ 1788 h 1980"/>
              <a:gd name="T52" fmla="*/ 1107 w 1316"/>
              <a:gd name="T53" fmla="*/ 1748 h 1980"/>
              <a:gd name="T54" fmla="*/ 1164 w 1316"/>
              <a:gd name="T55" fmla="*/ 1707 h 1980"/>
              <a:gd name="T56" fmla="*/ 1202 w 1316"/>
              <a:gd name="T57" fmla="*/ 1659 h 1980"/>
              <a:gd name="T58" fmla="*/ 1270 w 1316"/>
              <a:gd name="T59" fmla="*/ 1600 h 1980"/>
              <a:gd name="T60" fmla="*/ 1310 w 1316"/>
              <a:gd name="T61" fmla="*/ 1559 h 1980"/>
              <a:gd name="T62" fmla="*/ 1314 w 1316"/>
              <a:gd name="T63" fmla="*/ 1520 h 1980"/>
              <a:gd name="T64" fmla="*/ 1283 w 1316"/>
              <a:gd name="T65" fmla="*/ 1432 h 1980"/>
              <a:gd name="T66" fmla="*/ 1265 w 1316"/>
              <a:gd name="T67" fmla="*/ 1386 h 1980"/>
              <a:gd name="T68" fmla="*/ 1260 w 1316"/>
              <a:gd name="T69" fmla="*/ 1389 h 1980"/>
              <a:gd name="T70" fmla="*/ 1262 w 1316"/>
              <a:gd name="T71" fmla="*/ 1313 h 1980"/>
              <a:gd name="T72" fmla="*/ 1282 w 1316"/>
              <a:gd name="T73" fmla="*/ 1246 h 1980"/>
              <a:gd name="T74" fmla="*/ 1283 w 1316"/>
              <a:gd name="T75" fmla="*/ 1220 h 1980"/>
              <a:gd name="T76" fmla="*/ 1238 w 1316"/>
              <a:gd name="T77" fmla="*/ 1153 h 1980"/>
              <a:gd name="T78" fmla="*/ 1208 w 1316"/>
              <a:gd name="T79" fmla="*/ 1079 h 1980"/>
              <a:gd name="T80" fmla="*/ 1194 w 1316"/>
              <a:gd name="T81" fmla="*/ 1010 h 1980"/>
              <a:gd name="T82" fmla="*/ 1180 w 1316"/>
              <a:gd name="T83" fmla="*/ 983 h 1980"/>
              <a:gd name="T84" fmla="*/ 1117 w 1316"/>
              <a:gd name="T85" fmla="*/ 974 h 1980"/>
              <a:gd name="T86" fmla="*/ 1049 w 1316"/>
              <a:gd name="T87" fmla="*/ 958 h 1980"/>
              <a:gd name="T88" fmla="*/ 954 w 1316"/>
              <a:gd name="T89" fmla="*/ 855 h 1980"/>
              <a:gd name="T90" fmla="*/ 921 w 1316"/>
              <a:gd name="T91" fmla="*/ 827 h 1980"/>
              <a:gd name="T92" fmla="*/ 884 w 1316"/>
              <a:gd name="T93" fmla="*/ 815 h 1980"/>
              <a:gd name="T94" fmla="*/ 824 w 1316"/>
              <a:gd name="T95" fmla="*/ 820 h 1980"/>
              <a:gd name="T96" fmla="*/ 762 w 1316"/>
              <a:gd name="T97" fmla="*/ 813 h 1980"/>
              <a:gd name="T98" fmla="*/ 737 w 1316"/>
              <a:gd name="T99" fmla="*/ 827 h 1980"/>
              <a:gd name="T100" fmla="*/ 681 w 1316"/>
              <a:gd name="T101" fmla="*/ 885 h 1980"/>
              <a:gd name="T102" fmla="*/ 619 w 1316"/>
              <a:gd name="T103" fmla="*/ 917 h 1980"/>
              <a:gd name="T104" fmla="*/ 501 w 1316"/>
              <a:gd name="T105" fmla="*/ 930 h 1980"/>
              <a:gd name="T106" fmla="*/ 348 w 1316"/>
              <a:gd name="T107" fmla="*/ 912 h 1980"/>
              <a:gd name="T108" fmla="*/ 304 w 1316"/>
              <a:gd name="T109" fmla="*/ 884 h 1980"/>
              <a:gd name="T110" fmla="*/ 142 w 1316"/>
              <a:gd name="T111" fmla="*/ 714 h 1980"/>
              <a:gd name="T112" fmla="*/ 101 w 1316"/>
              <a:gd name="T113" fmla="*/ 657 h 1980"/>
              <a:gd name="T114" fmla="*/ 53 w 1316"/>
              <a:gd name="T115" fmla="*/ 510 h 1980"/>
              <a:gd name="T116" fmla="*/ 39 w 1316"/>
              <a:gd name="T117" fmla="*/ 385 h 1980"/>
              <a:gd name="T118" fmla="*/ 55 w 1316"/>
              <a:gd name="T119" fmla="*/ 283 h 1980"/>
              <a:gd name="T120" fmla="*/ 129 w 1316"/>
              <a:gd name="T121" fmla="*/ 80 h 1980"/>
              <a:gd name="T122" fmla="*/ 131 w 1316"/>
              <a:gd name="T123" fmla="*/ 19 h 1980"/>
              <a:gd name="T124" fmla="*/ 113 w 1316"/>
              <a:gd name="T125" fmla="*/ 2 h 1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16" h="1980">
                <a:moveTo>
                  <a:pt x="113" y="2"/>
                </a:moveTo>
                <a:lnTo>
                  <a:pt x="113" y="2"/>
                </a:lnTo>
                <a:lnTo>
                  <a:pt x="106" y="0"/>
                </a:lnTo>
                <a:lnTo>
                  <a:pt x="99" y="2"/>
                </a:lnTo>
                <a:lnTo>
                  <a:pt x="93" y="5"/>
                </a:lnTo>
                <a:lnTo>
                  <a:pt x="86" y="10"/>
                </a:lnTo>
                <a:lnTo>
                  <a:pt x="82" y="16"/>
                </a:lnTo>
                <a:lnTo>
                  <a:pt x="78" y="23"/>
                </a:lnTo>
                <a:lnTo>
                  <a:pt x="76" y="32"/>
                </a:lnTo>
                <a:lnTo>
                  <a:pt x="74" y="40"/>
                </a:lnTo>
                <a:lnTo>
                  <a:pt x="74" y="40"/>
                </a:lnTo>
                <a:lnTo>
                  <a:pt x="73" y="49"/>
                </a:lnTo>
                <a:lnTo>
                  <a:pt x="70" y="59"/>
                </a:lnTo>
                <a:lnTo>
                  <a:pt x="59" y="83"/>
                </a:lnTo>
                <a:lnTo>
                  <a:pt x="51" y="99"/>
                </a:lnTo>
                <a:lnTo>
                  <a:pt x="44" y="119"/>
                </a:lnTo>
                <a:lnTo>
                  <a:pt x="37" y="145"/>
                </a:lnTo>
                <a:lnTo>
                  <a:pt x="31" y="176"/>
                </a:lnTo>
                <a:lnTo>
                  <a:pt x="31" y="176"/>
                </a:lnTo>
                <a:lnTo>
                  <a:pt x="17" y="252"/>
                </a:lnTo>
                <a:lnTo>
                  <a:pt x="11" y="295"/>
                </a:lnTo>
                <a:lnTo>
                  <a:pt x="5" y="341"/>
                </a:lnTo>
                <a:lnTo>
                  <a:pt x="2" y="392"/>
                </a:lnTo>
                <a:lnTo>
                  <a:pt x="0" y="419"/>
                </a:lnTo>
                <a:lnTo>
                  <a:pt x="0" y="447"/>
                </a:lnTo>
                <a:lnTo>
                  <a:pt x="2" y="476"/>
                </a:lnTo>
                <a:lnTo>
                  <a:pt x="4" y="506"/>
                </a:lnTo>
                <a:lnTo>
                  <a:pt x="7" y="537"/>
                </a:lnTo>
                <a:lnTo>
                  <a:pt x="11" y="570"/>
                </a:lnTo>
                <a:lnTo>
                  <a:pt x="11" y="570"/>
                </a:lnTo>
                <a:lnTo>
                  <a:pt x="15" y="585"/>
                </a:lnTo>
                <a:lnTo>
                  <a:pt x="19" y="602"/>
                </a:lnTo>
                <a:lnTo>
                  <a:pt x="25" y="618"/>
                </a:lnTo>
                <a:lnTo>
                  <a:pt x="31" y="634"/>
                </a:lnTo>
                <a:lnTo>
                  <a:pt x="39" y="648"/>
                </a:lnTo>
                <a:lnTo>
                  <a:pt x="48" y="664"/>
                </a:lnTo>
                <a:lnTo>
                  <a:pt x="56" y="679"/>
                </a:lnTo>
                <a:lnTo>
                  <a:pt x="67" y="693"/>
                </a:lnTo>
                <a:lnTo>
                  <a:pt x="89" y="722"/>
                </a:lnTo>
                <a:lnTo>
                  <a:pt x="113" y="750"/>
                </a:lnTo>
                <a:lnTo>
                  <a:pt x="139" y="777"/>
                </a:lnTo>
                <a:lnTo>
                  <a:pt x="164" y="801"/>
                </a:lnTo>
                <a:lnTo>
                  <a:pt x="191" y="826"/>
                </a:lnTo>
                <a:lnTo>
                  <a:pt x="216" y="849"/>
                </a:lnTo>
                <a:lnTo>
                  <a:pt x="262" y="890"/>
                </a:lnTo>
                <a:lnTo>
                  <a:pt x="283" y="908"/>
                </a:lnTo>
                <a:lnTo>
                  <a:pt x="300" y="925"/>
                </a:lnTo>
                <a:lnTo>
                  <a:pt x="313" y="940"/>
                </a:lnTo>
                <a:lnTo>
                  <a:pt x="318" y="947"/>
                </a:lnTo>
                <a:lnTo>
                  <a:pt x="321" y="953"/>
                </a:lnTo>
                <a:lnTo>
                  <a:pt x="321" y="953"/>
                </a:lnTo>
                <a:lnTo>
                  <a:pt x="334" y="974"/>
                </a:lnTo>
                <a:lnTo>
                  <a:pt x="343" y="988"/>
                </a:lnTo>
                <a:lnTo>
                  <a:pt x="353" y="1000"/>
                </a:lnTo>
                <a:lnTo>
                  <a:pt x="360" y="1011"/>
                </a:lnTo>
                <a:lnTo>
                  <a:pt x="366" y="1023"/>
                </a:lnTo>
                <a:lnTo>
                  <a:pt x="370" y="1032"/>
                </a:lnTo>
                <a:lnTo>
                  <a:pt x="372" y="1042"/>
                </a:lnTo>
                <a:lnTo>
                  <a:pt x="376" y="1067"/>
                </a:lnTo>
                <a:lnTo>
                  <a:pt x="380" y="1104"/>
                </a:lnTo>
                <a:lnTo>
                  <a:pt x="380" y="1104"/>
                </a:lnTo>
                <a:lnTo>
                  <a:pt x="383" y="1142"/>
                </a:lnTo>
                <a:lnTo>
                  <a:pt x="387" y="1174"/>
                </a:lnTo>
                <a:lnTo>
                  <a:pt x="389" y="1202"/>
                </a:lnTo>
                <a:lnTo>
                  <a:pt x="392" y="1229"/>
                </a:lnTo>
                <a:lnTo>
                  <a:pt x="393" y="1258"/>
                </a:lnTo>
                <a:lnTo>
                  <a:pt x="390" y="1290"/>
                </a:lnTo>
                <a:lnTo>
                  <a:pt x="387" y="1330"/>
                </a:lnTo>
                <a:lnTo>
                  <a:pt x="380" y="1380"/>
                </a:lnTo>
                <a:lnTo>
                  <a:pt x="380" y="1380"/>
                </a:lnTo>
                <a:lnTo>
                  <a:pt x="371" y="1437"/>
                </a:lnTo>
                <a:lnTo>
                  <a:pt x="364" y="1494"/>
                </a:lnTo>
                <a:lnTo>
                  <a:pt x="357" y="1553"/>
                </a:lnTo>
                <a:lnTo>
                  <a:pt x="352" y="1606"/>
                </a:lnTo>
                <a:lnTo>
                  <a:pt x="344" y="1698"/>
                </a:lnTo>
                <a:lnTo>
                  <a:pt x="341" y="1754"/>
                </a:lnTo>
                <a:lnTo>
                  <a:pt x="341" y="1754"/>
                </a:lnTo>
                <a:lnTo>
                  <a:pt x="337" y="1800"/>
                </a:lnTo>
                <a:lnTo>
                  <a:pt x="336" y="1830"/>
                </a:lnTo>
                <a:lnTo>
                  <a:pt x="336" y="1846"/>
                </a:lnTo>
                <a:lnTo>
                  <a:pt x="337" y="1862"/>
                </a:lnTo>
                <a:lnTo>
                  <a:pt x="338" y="1878"/>
                </a:lnTo>
                <a:lnTo>
                  <a:pt x="342" y="1894"/>
                </a:lnTo>
                <a:lnTo>
                  <a:pt x="346" y="1908"/>
                </a:lnTo>
                <a:lnTo>
                  <a:pt x="350" y="1921"/>
                </a:lnTo>
                <a:lnTo>
                  <a:pt x="358" y="1934"/>
                </a:lnTo>
                <a:lnTo>
                  <a:pt x="366" y="1943"/>
                </a:lnTo>
                <a:lnTo>
                  <a:pt x="371" y="1948"/>
                </a:lnTo>
                <a:lnTo>
                  <a:pt x="377" y="1952"/>
                </a:lnTo>
                <a:lnTo>
                  <a:pt x="383" y="1955"/>
                </a:lnTo>
                <a:lnTo>
                  <a:pt x="389" y="1958"/>
                </a:lnTo>
                <a:lnTo>
                  <a:pt x="389" y="1958"/>
                </a:lnTo>
                <a:lnTo>
                  <a:pt x="412" y="1966"/>
                </a:lnTo>
                <a:lnTo>
                  <a:pt x="429" y="1974"/>
                </a:lnTo>
                <a:lnTo>
                  <a:pt x="441" y="1979"/>
                </a:lnTo>
                <a:lnTo>
                  <a:pt x="452" y="1980"/>
                </a:lnTo>
                <a:lnTo>
                  <a:pt x="463" y="1980"/>
                </a:lnTo>
                <a:lnTo>
                  <a:pt x="478" y="1977"/>
                </a:lnTo>
                <a:lnTo>
                  <a:pt x="497" y="1971"/>
                </a:lnTo>
                <a:lnTo>
                  <a:pt x="525" y="1963"/>
                </a:lnTo>
                <a:lnTo>
                  <a:pt x="525" y="1963"/>
                </a:lnTo>
                <a:lnTo>
                  <a:pt x="541" y="1958"/>
                </a:lnTo>
                <a:lnTo>
                  <a:pt x="556" y="1954"/>
                </a:lnTo>
                <a:lnTo>
                  <a:pt x="588" y="1949"/>
                </a:lnTo>
                <a:lnTo>
                  <a:pt x="618" y="1947"/>
                </a:lnTo>
                <a:lnTo>
                  <a:pt x="648" y="1946"/>
                </a:lnTo>
                <a:lnTo>
                  <a:pt x="700" y="1946"/>
                </a:lnTo>
                <a:lnTo>
                  <a:pt x="723" y="1946"/>
                </a:lnTo>
                <a:lnTo>
                  <a:pt x="743" y="1943"/>
                </a:lnTo>
                <a:lnTo>
                  <a:pt x="743" y="1943"/>
                </a:lnTo>
                <a:lnTo>
                  <a:pt x="750" y="1942"/>
                </a:lnTo>
                <a:lnTo>
                  <a:pt x="755" y="1942"/>
                </a:lnTo>
                <a:lnTo>
                  <a:pt x="757" y="1943"/>
                </a:lnTo>
                <a:lnTo>
                  <a:pt x="757" y="1945"/>
                </a:lnTo>
                <a:lnTo>
                  <a:pt x="756" y="1947"/>
                </a:lnTo>
                <a:lnTo>
                  <a:pt x="754" y="1948"/>
                </a:lnTo>
                <a:lnTo>
                  <a:pt x="754" y="1948"/>
                </a:lnTo>
                <a:lnTo>
                  <a:pt x="756" y="1946"/>
                </a:lnTo>
                <a:lnTo>
                  <a:pt x="767" y="1937"/>
                </a:lnTo>
                <a:lnTo>
                  <a:pt x="790" y="1920"/>
                </a:lnTo>
                <a:lnTo>
                  <a:pt x="830" y="1895"/>
                </a:lnTo>
                <a:lnTo>
                  <a:pt x="830" y="1895"/>
                </a:lnTo>
                <a:lnTo>
                  <a:pt x="874" y="1867"/>
                </a:lnTo>
                <a:lnTo>
                  <a:pt x="903" y="1845"/>
                </a:lnTo>
                <a:lnTo>
                  <a:pt x="923" y="1829"/>
                </a:lnTo>
                <a:lnTo>
                  <a:pt x="937" y="1817"/>
                </a:lnTo>
                <a:lnTo>
                  <a:pt x="949" y="1809"/>
                </a:lnTo>
                <a:lnTo>
                  <a:pt x="960" y="1801"/>
                </a:lnTo>
                <a:lnTo>
                  <a:pt x="977" y="1795"/>
                </a:lnTo>
                <a:lnTo>
                  <a:pt x="1000" y="1788"/>
                </a:lnTo>
                <a:lnTo>
                  <a:pt x="1000" y="1788"/>
                </a:lnTo>
                <a:lnTo>
                  <a:pt x="1027" y="1779"/>
                </a:lnTo>
                <a:lnTo>
                  <a:pt x="1055" y="1771"/>
                </a:lnTo>
                <a:lnTo>
                  <a:pt x="1082" y="1760"/>
                </a:lnTo>
                <a:lnTo>
                  <a:pt x="1107" y="1748"/>
                </a:lnTo>
                <a:lnTo>
                  <a:pt x="1119" y="1741"/>
                </a:lnTo>
                <a:lnTo>
                  <a:pt x="1132" y="1733"/>
                </a:lnTo>
                <a:lnTo>
                  <a:pt x="1142" y="1725"/>
                </a:lnTo>
                <a:lnTo>
                  <a:pt x="1153" y="1716"/>
                </a:lnTo>
                <a:lnTo>
                  <a:pt x="1164" y="1707"/>
                </a:lnTo>
                <a:lnTo>
                  <a:pt x="1175" y="1696"/>
                </a:lnTo>
                <a:lnTo>
                  <a:pt x="1185" y="1684"/>
                </a:lnTo>
                <a:lnTo>
                  <a:pt x="1193" y="1671"/>
                </a:lnTo>
                <a:lnTo>
                  <a:pt x="1193" y="1671"/>
                </a:lnTo>
                <a:lnTo>
                  <a:pt x="1202" y="1659"/>
                </a:lnTo>
                <a:lnTo>
                  <a:pt x="1211" y="1648"/>
                </a:lnTo>
                <a:lnTo>
                  <a:pt x="1221" y="1639"/>
                </a:lnTo>
                <a:lnTo>
                  <a:pt x="1231" y="1629"/>
                </a:lnTo>
                <a:lnTo>
                  <a:pt x="1250" y="1614"/>
                </a:lnTo>
                <a:lnTo>
                  <a:pt x="1270" y="1600"/>
                </a:lnTo>
                <a:lnTo>
                  <a:pt x="1285" y="1588"/>
                </a:lnTo>
                <a:lnTo>
                  <a:pt x="1293" y="1582"/>
                </a:lnTo>
                <a:lnTo>
                  <a:pt x="1300" y="1574"/>
                </a:lnTo>
                <a:lnTo>
                  <a:pt x="1305" y="1567"/>
                </a:lnTo>
                <a:lnTo>
                  <a:pt x="1310" y="1559"/>
                </a:lnTo>
                <a:lnTo>
                  <a:pt x="1312" y="1550"/>
                </a:lnTo>
                <a:lnTo>
                  <a:pt x="1314" y="1540"/>
                </a:lnTo>
                <a:lnTo>
                  <a:pt x="1314" y="1540"/>
                </a:lnTo>
                <a:lnTo>
                  <a:pt x="1316" y="1531"/>
                </a:lnTo>
                <a:lnTo>
                  <a:pt x="1314" y="1520"/>
                </a:lnTo>
                <a:lnTo>
                  <a:pt x="1313" y="1511"/>
                </a:lnTo>
                <a:lnTo>
                  <a:pt x="1312" y="1502"/>
                </a:lnTo>
                <a:lnTo>
                  <a:pt x="1306" y="1483"/>
                </a:lnTo>
                <a:lnTo>
                  <a:pt x="1299" y="1466"/>
                </a:lnTo>
                <a:lnTo>
                  <a:pt x="1283" y="1432"/>
                </a:lnTo>
                <a:lnTo>
                  <a:pt x="1276" y="1415"/>
                </a:lnTo>
                <a:lnTo>
                  <a:pt x="1271" y="1400"/>
                </a:lnTo>
                <a:lnTo>
                  <a:pt x="1271" y="1400"/>
                </a:lnTo>
                <a:lnTo>
                  <a:pt x="1267" y="1389"/>
                </a:lnTo>
                <a:lnTo>
                  <a:pt x="1265" y="1386"/>
                </a:lnTo>
                <a:lnTo>
                  <a:pt x="1264" y="1385"/>
                </a:lnTo>
                <a:lnTo>
                  <a:pt x="1262" y="1386"/>
                </a:lnTo>
                <a:lnTo>
                  <a:pt x="1261" y="1386"/>
                </a:lnTo>
                <a:lnTo>
                  <a:pt x="1260" y="1389"/>
                </a:lnTo>
                <a:lnTo>
                  <a:pt x="1260" y="1389"/>
                </a:lnTo>
                <a:lnTo>
                  <a:pt x="1259" y="1387"/>
                </a:lnTo>
                <a:lnTo>
                  <a:pt x="1259" y="1380"/>
                </a:lnTo>
                <a:lnTo>
                  <a:pt x="1261" y="1332"/>
                </a:lnTo>
                <a:lnTo>
                  <a:pt x="1261" y="1332"/>
                </a:lnTo>
                <a:lnTo>
                  <a:pt x="1262" y="1313"/>
                </a:lnTo>
                <a:lnTo>
                  <a:pt x="1265" y="1298"/>
                </a:lnTo>
                <a:lnTo>
                  <a:pt x="1267" y="1284"/>
                </a:lnTo>
                <a:lnTo>
                  <a:pt x="1271" y="1273"/>
                </a:lnTo>
                <a:lnTo>
                  <a:pt x="1277" y="1258"/>
                </a:lnTo>
                <a:lnTo>
                  <a:pt x="1282" y="1246"/>
                </a:lnTo>
                <a:lnTo>
                  <a:pt x="1284" y="1241"/>
                </a:lnTo>
                <a:lnTo>
                  <a:pt x="1285" y="1236"/>
                </a:lnTo>
                <a:lnTo>
                  <a:pt x="1285" y="1231"/>
                </a:lnTo>
                <a:lnTo>
                  <a:pt x="1285" y="1226"/>
                </a:lnTo>
                <a:lnTo>
                  <a:pt x="1283" y="1220"/>
                </a:lnTo>
                <a:lnTo>
                  <a:pt x="1279" y="1214"/>
                </a:lnTo>
                <a:lnTo>
                  <a:pt x="1266" y="1196"/>
                </a:lnTo>
                <a:lnTo>
                  <a:pt x="1266" y="1196"/>
                </a:lnTo>
                <a:lnTo>
                  <a:pt x="1250" y="1174"/>
                </a:lnTo>
                <a:lnTo>
                  <a:pt x="1238" y="1153"/>
                </a:lnTo>
                <a:lnTo>
                  <a:pt x="1227" y="1134"/>
                </a:lnTo>
                <a:lnTo>
                  <a:pt x="1220" y="1116"/>
                </a:lnTo>
                <a:lnTo>
                  <a:pt x="1214" y="1101"/>
                </a:lnTo>
                <a:lnTo>
                  <a:pt x="1210" y="1089"/>
                </a:lnTo>
                <a:lnTo>
                  <a:pt x="1208" y="1079"/>
                </a:lnTo>
                <a:lnTo>
                  <a:pt x="1208" y="1079"/>
                </a:lnTo>
                <a:lnTo>
                  <a:pt x="1207" y="1067"/>
                </a:lnTo>
                <a:lnTo>
                  <a:pt x="1203" y="1040"/>
                </a:lnTo>
                <a:lnTo>
                  <a:pt x="1199" y="1025"/>
                </a:lnTo>
                <a:lnTo>
                  <a:pt x="1194" y="1010"/>
                </a:lnTo>
                <a:lnTo>
                  <a:pt x="1190" y="997"/>
                </a:lnTo>
                <a:lnTo>
                  <a:pt x="1187" y="991"/>
                </a:lnTo>
                <a:lnTo>
                  <a:pt x="1184" y="987"/>
                </a:lnTo>
                <a:lnTo>
                  <a:pt x="1184" y="987"/>
                </a:lnTo>
                <a:lnTo>
                  <a:pt x="1180" y="983"/>
                </a:lnTo>
                <a:lnTo>
                  <a:pt x="1174" y="981"/>
                </a:lnTo>
                <a:lnTo>
                  <a:pt x="1167" y="980"/>
                </a:lnTo>
                <a:lnTo>
                  <a:pt x="1158" y="977"/>
                </a:lnTo>
                <a:lnTo>
                  <a:pt x="1139" y="976"/>
                </a:lnTo>
                <a:lnTo>
                  <a:pt x="1117" y="974"/>
                </a:lnTo>
                <a:lnTo>
                  <a:pt x="1095" y="972"/>
                </a:lnTo>
                <a:lnTo>
                  <a:pt x="1075" y="969"/>
                </a:lnTo>
                <a:lnTo>
                  <a:pt x="1065" y="966"/>
                </a:lnTo>
                <a:lnTo>
                  <a:pt x="1056" y="963"/>
                </a:lnTo>
                <a:lnTo>
                  <a:pt x="1049" y="958"/>
                </a:lnTo>
                <a:lnTo>
                  <a:pt x="1043" y="953"/>
                </a:lnTo>
                <a:lnTo>
                  <a:pt x="1043" y="953"/>
                </a:lnTo>
                <a:lnTo>
                  <a:pt x="1016" y="924"/>
                </a:lnTo>
                <a:lnTo>
                  <a:pt x="984" y="887"/>
                </a:lnTo>
                <a:lnTo>
                  <a:pt x="954" y="855"/>
                </a:lnTo>
                <a:lnTo>
                  <a:pt x="941" y="844"/>
                </a:lnTo>
                <a:lnTo>
                  <a:pt x="932" y="837"/>
                </a:lnTo>
                <a:lnTo>
                  <a:pt x="932" y="837"/>
                </a:lnTo>
                <a:lnTo>
                  <a:pt x="926" y="832"/>
                </a:lnTo>
                <a:lnTo>
                  <a:pt x="921" y="827"/>
                </a:lnTo>
                <a:lnTo>
                  <a:pt x="917" y="822"/>
                </a:lnTo>
                <a:lnTo>
                  <a:pt x="914" y="818"/>
                </a:lnTo>
                <a:lnTo>
                  <a:pt x="907" y="816"/>
                </a:lnTo>
                <a:lnTo>
                  <a:pt x="898" y="813"/>
                </a:lnTo>
                <a:lnTo>
                  <a:pt x="884" y="815"/>
                </a:lnTo>
                <a:lnTo>
                  <a:pt x="864" y="817"/>
                </a:lnTo>
                <a:lnTo>
                  <a:pt x="864" y="817"/>
                </a:lnTo>
                <a:lnTo>
                  <a:pt x="853" y="818"/>
                </a:lnTo>
                <a:lnTo>
                  <a:pt x="842" y="820"/>
                </a:lnTo>
                <a:lnTo>
                  <a:pt x="824" y="820"/>
                </a:lnTo>
                <a:lnTo>
                  <a:pt x="807" y="817"/>
                </a:lnTo>
                <a:lnTo>
                  <a:pt x="792" y="813"/>
                </a:lnTo>
                <a:lnTo>
                  <a:pt x="780" y="812"/>
                </a:lnTo>
                <a:lnTo>
                  <a:pt x="768" y="812"/>
                </a:lnTo>
                <a:lnTo>
                  <a:pt x="762" y="813"/>
                </a:lnTo>
                <a:lnTo>
                  <a:pt x="756" y="815"/>
                </a:lnTo>
                <a:lnTo>
                  <a:pt x="749" y="818"/>
                </a:lnTo>
                <a:lnTo>
                  <a:pt x="743" y="822"/>
                </a:lnTo>
                <a:lnTo>
                  <a:pt x="743" y="822"/>
                </a:lnTo>
                <a:lnTo>
                  <a:pt x="737" y="827"/>
                </a:lnTo>
                <a:lnTo>
                  <a:pt x="731" y="833"/>
                </a:lnTo>
                <a:lnTo>
                  <a:pt x="719" y="846"/>
                </a:lnTo>
                <a:lnTo>
                  <a:pt x="705" y="862"/>
                </a:lnTo>
                <a:lnTo>
                  <a:pt x="691" y="877"/>
                </a:lnTo>
                <a:lnTo>
                  <a:pt x="681" y="885"/>
                </a:lnTo>
                <a:lnTo>
                  <a:pt x="671" y="892"/>
                </a:lnTo>
                <a:lnTo>
                  <a:pt x="660" y="898"/>
                </a:lnTo>
                <a:lnTo>
                  <a:pt x="648" y="906"/>
                </a:lnTo>
                <a:lnTo>
                  <a:pt x="635" y="912"/>
                </a:lnTo>
                <a:lnTo>
                  <a:pt x="619" y="917"/>
                </a:lnTo>
                <a:lnTo>
                  <a:pt x="602" y="920"/>
                </a:lnTo>
                <a:lnTo>
                  <a:pt x="583" y="924"/>
                </a:lnTo>
                <a:lnTo>
                  <a:pt x="583" y="924"/>
                </a:lnTo>
                <a:lnTo>
                  <a:pt x="542" y="928"/>
                </a:lnTo>
                <a:lnTo>
                  <a:pt x="501" y="930"/>
                </a:lnTo>
                <a:lnTo>
                  <a:pt x="461" y="929"/>
                </a:lnTo>
                <a:lnTo>
                  <a:pt x="423" y="926"/>
                </a:lnTo>
                <a:lnTo>
                  <a:pt x="389" y="921"/>
                </a:lnTo>
                <a:lnTo>
                  <a:pt x="360" y="915"/>
                </a:lnTo>
                <a:lnTo>
                  <a:pt x="348" y="912"/>
                </a:lnTo>
                <a:lnTo>
                  <a:pt x="337" y="908"/>
                </a:lnTo>
                <a:lnTo>
                  <a:pt x="329" y="903"/>
                </a:lnTo>
                <a:lnTo>
                  <a:pt x="321" y="900"/>
                </a:lnTo>
                <a:lnTo>
                  <a:pt x="321" y="900"/>
                </a:lnTo>
                <a:lnTo>
                  <a:pt x="304" y="884"/>
                </a:lnTo>
                <a:lnTo>
                  <a:pt x="277" y="858"/>
                </a:lnTo>
                <a:lnTo>
                  <a:pt x="244" y="824"/>
                </a:lnTo>
                <a:lnTo>
                  <a:pt x="208" y="786"/>
                </a:lnTo>
                <a:lnTo>
                  <a:pt x="172" y="748"/>
                </a:lnTo>
                <a:lnTo>
                  <a:pt x="142" y="714"/>
                </a:lnTo>
                <a:lnTo>
                  <a:pt x="119" y="687"/>
                </a:lnTo>
                <a:lnTo>
                  <a:pt x="112" y="678"/>
                </a:lnTo>
                <a:lnTo>
                  <a:pt x="108" y="671"/>
                </a:lnTo>
                <a:lnTo>
                  <a:pt x="108" y="671"/>
                </a:lnTo>
                <a:lnTo>
                  <a:pt x="101" y="657"/>
                </a:lnTo>
                <a:lnTo>
                  <a:pt x="91" y="631"/>
                </a:lnTo>
                <a:lnTo>
                  <a:pt x="78" y="597"/>
                </a:lnTo>
                <a:lnTo>
                  <a:pt x="65" y="556"/>
                </a:lnTo>
                <a:lnTo>
                  <a:pt x="59" y="534"/>
                </a:lnTo>
                <a:lnTo>
                  <a:pt x="53" y="510"/>
                </a:lnTo>
                <a:lnTo>
                  <a:pt x="48" y="486"/>
                </a:lnTo>
                <a:lnTo>
                  <a:pt x="43" y="462"/>
                </a:lnTo>
                <a:lnTo>
                  <a:pt x="40" y="436"/>
                </a:lnTo>
                <a:lnTo>
                  <a:pt x="39" y="411"/>
                </a:lnTo>
                <a:lnTo>
                  <a:pt x="39" y="385"/>
                </a:lnTo>
                <a:lnTo>
                  <a:pt x="40" y="361"/>
                </a:lnTo>
                <a:lnTo>
                  <a:pt x="40" y="361"/>
                </a:lnTo>
                <a:lnTo>
                  <a:pt x="44" y="335"/>
                </a:lnTo>
                <a:lnTo>
                  <a:pt x="49" y="310"/>
                </a:lnTo>
                <a:lnTo>
                  <a:pt x="55" y="283"/>
                </a:lnTo>
                <a:lnTo>
                  <a:pt x="62" y="256"/>
                </a:lnTo>
                <a:lnTo>
                  <a:pt x="79" y="205"/>
                </a:lnTo>
                <a:lnTo>
                  <a:pt x="97" y="156"/>
                </a:lnTo>
                <a:lnTo>
                  <a:pt x="114" y="114"/>
                </a:lnTo>
                <a:lnTo>
                  <a:pt x="129" y="80"/>
                </a:lnTo>
                <a:lnTo>
                  <a:pt x="142" y="50"/>
                </a:lnTo>
                <a:lnTo>
                  <a:pt x="142" y="50"/>
                </a:lnTo>
                <a:lnTo>
                  <a:pt x="141" y="43"/>
                </a:lnTo>
                <a:lnTo>
                  <a:pt x="135" y="27"/>
                </a:lnTo>
                <a:lnTo>
                  <a:pt x="131" y="19"/>
                </a:lnTo>
                <a:lnTo>
                  <a:pt x="126" y="11"/>
                </a:lnTo>
                <a:lnTo>
                  <a:pt x="120" y="5"/>
                </a:lnTo>
                <a:lnTo>
                  <a:pt x="117" y="3"/>
                </a:lnTo>
                <a:lnTo>
                  <a:pt x="113" y="2"/>
                </a:lnTo>
                <a:lnTo>
                  <a:pt x="113" y="2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0">
            <a:extLst>
              <a:ext uri="{FF2B5EF4-FFF2-40B4-BE49-F238E27FC236}">
                <a16:creationId xmlns:a16="http://schemas.microsoft.com/office/drawing/2014/main" id="{1E282059-ADFF-4BE7-BECB-446B85BC1F57}"/>
              </a:ext>
            </a:extLst>
          </p:cNvPr>
          <p:cNvSpPr>
            <a:spLocks/>
          </p:cNvSpPr>
          <p:nvPr/>
        </p:nvSpPr>
        <p:spPr bwMode="auto">
          <a:xfrm>
            <a:off x="787910" y="3856958"/>
            <a:ext cx="2470833" cy="2215229"/>
          </a:xfrm>
          <a:custGeom>
            <a:avLst/>
            <a:gdLst>
              <a:gd name="T0" fmla="*/ 1405 w 1421"/>
              <a:gd name="T1" fmla="*/ 1119 h 1274"/>
              <a:gd name="T2" fmla="*/ 1356 w 1421"/>
              <a:gd name="T3" fmla="*/ 1119 h 1274"/>
              <a:gd name="T4" fmla="*/ 1271 w 1421"/>
              <a:gd name="T5" fmla="*/ 1064 h 1274"/>
              <a:gd name="T6" fmla="*/ 1184 w 1421"/>
              <a:gd name="T7" fmla="*/ 990 h 1274"/>
              <a:gd name="T8" fmla="*/ 907 w 1421"/>
              <a:gd name="T9" fmla="*/ 860 h 1274"/>
              <a:gd name="T10" fmla="*/ 759 w 1421"/>
              <a:gd name="T11" fmla="*/ 773 h 1274"/>
              <a:gd name="T12" fmla="*/ 687 w 1421"/>
              <a:gd name="T13" fmla="*/ 761 h 1274"/>
              <a:gd name="T14" fmla="*/ 623 w 1421"/>
              <a:gd name="T15" fmla="*/ 813 h 1274"/>
              <a:gd name="T16" fmla="*/ 539 w 1421"/>
              <a:gd name="T17" fmla="*/ 938 h 1274"/>
              <a:gd name="T18" fmla="*/ 370 w 1421"/>
              <a:gd name="T19" fmla="*/ 1099 h 1274"/>
              <a:gd name="T20" fmla="*/ 228 w 1421"/>
              <a:gd name="T21" fmla="*/ 1223 h 1274"/>
              <a:gd name="T22" fmla="*/ 170 w 1421"/>
              <a:gd name="T23" fmla="*/ 1268 h 1274"/>
              <a:gd name="T24" fmla="*/ 131 w 1421"/>
              <a:gd name="T25" fmla="*/ 1269 h 1274"/>
              <a:gd name="T26" fmla="*/ 131 w 1421"/>
              <a:gd name="T27" fmla="*/ 1242 h 1274"/>
              <a:gd name="T28" fmla="*/ 128 w 1421"/>
              <a:gd name="T29" fmla="*/ 1210 h 1274"/>
              <a:gd name="T30" fmla="*/ 88 w 1421"/>
              <a:gd name="T31" fmla="*/ 1188 h 1274"/>
              <a:gd name="T32" fmla="*/ 60 w 1421"/>
              <a:gd name="T33" fmla="*/ 1160 h 1274"/>
              <a:gd name="T34" fmla="*/ 57 w 1421"/>
              <a:gd name="T35" fmla="*/ 1106 h 1274"/>
              <a:gd name="T36" fmla="*/ 49 w 1421"/>
              <a:gd name="T37" fmla="*/ 1049 h 1274"/>
              <a:gd name="T38" fmla="*/ 60 w 1421"/>
              <a:gd name="T39" fmla="*/ 1007 h 1274"/>
              <a:gd name="T40" fmla="*/ 119 w 1421"/>
              <a:gd name="T41" fmla="*/ 966 h 1274"/>
              <a:gd name="T42" fmla="*/ 258 w 1421"/>
              <a:gd name="T43" fmla="*/ 855 h 1274"/>
              <a:gd name="T44" fmla="*/ 60 w 1421"/>
              <a:gd name="T45" fmla="*/ 926 h 1274"/>
              <a:gd name="T46" fmla="*/ 16 w 1421"/>
              <a:gd name="T47" fmla="*/ 928 h 1274"/>
              <a:gd name="T48" fmla="*/ 3 w 1421"/>
              <a:gd name="T49" fmla="*/ 878 h 1274"/>
              <a:gd name="T50" fmla="*/ 31 w 1421"/>
              <a:gd name="T51" fmla="*/ 822 h 1274"/>
              <a:gd name="T52" fmla="*/ 21 w 1421"/>
              <a:gd name="T53" fmla="*/ 779 h 1274"/>
              <a:gd name="T54" fmla="*/ 2 w 1421"/>
              <a:gd name="T55" fmla="*/ 734 h 1274"/>
              <a:gd name="T56" fmla="*/ 26 w 1421"/>
              <a:gd name="T57" fmla="*/ 671 h 1274"/>
              <a:gd name="T58" fmla="*/ 14 w 1421"/>
              <a:gd name="T59" fmla="*/ 580 h 1274"/>
              <a:gd name="T60" fmla="*/ 47 w 1421"/>
              <a:gd name="T61" fmla="*/ 504 h 1274"/>
              <a:gd name="T62" fmla="*/ 71 w 1421"/>
              <a:gd name="T63" fmla="*/ 409 h 1274"/>
              <a:gd name="T64" fmla="*/ 118 w 1421"/>
              <a:gd name="T65" fmla="*/ 305 h 1274"/>
              <a:gd name="T66" fmla="*/ 171 w 1421"/>
              <a:gd name="T67" fmla="*/ 263 h 1274"/>
              <a:gd name="T68" fmla="*/ 202 w 1421"/>
              <a:gd name="T69" fmla="*/ 194 h 1274"/>
              <a:gd name="T70" fmla="*/ 244 w 1421"/>
              <a:gd name="T71" fmla="*/ 180 h 1274"/>
              <a:gd name="T72" fmla="*/ 307 w 1421"/>
              <a:gd name="T73" fmla="*/ 156 h 1274"/>
              <a:gd name="T74" fmla="*/ 357 w 1421"/>
              <a:gd name="T75" fmla="*/ 93 h 1274"/>
              <a:gd name="T76" fmla="*/ 409 w 1421"/>
              <a:gd name="T77" fmla="*/ 64 h 1274"/>
              <a:gd name="T78" fmla="*/ 526 w 1421"/>
              <a:gd name="T79" fmla="*/ 43 h 1274"/>
              <a:gd name="T80" fmla="*/ 606 w 1421"/>
              <a:gd name="T81" fmla="*/ 43 h 1274"/>
              <a:gd name="T82" fmla="*/ 665 w 1421"/>
              <a:gd name="T83" fmla="*/ 25 h 1274"/>
              <a:gd name="T84" fmla="*/ 748 w 1421"/>
              <a:gd name="T85" fmla="*/ 0 h 1274"/>
              <a:gd name="T86" fmla="*/ 835 w 1421"/>
              <a:gd name="T87" fmla="*/ 13 h 1274"/>
              <a:gd name="T88" fmla="*/ 868 w 1421"/>
              <a:gd name="T89" fmla="*/ 25 h 1274"/>
              <a:gd name="T90" fmla="*/ 878 w 1421"/>
              <a:gd name="T91" fmla="*/ 83 h 1274"/>
              <a:gd name="T92" fmla="*/ 859 w 1421"/>
              <a:gd name="T93" fmla="*/ 285 h 1274"/>
              <a:gd name="T94" fmla="*/ 825 w 1421"/>
              <a:gd name="T95" fmla="*/ 394 h 1274"/>
              <a:gd name="T96" fmla="*/ 766 w 1421"/>
              <a:gd name="T97" fmla="*/ 576 h 1274"/>
              <a:gd name="T98" fmla="*/ 767 w 1421"/>
              <a:gd name="T99" fmla="*/ 684 h 1274"/>
              <a:gd name="T100" fmla="*/ 802 w 1421"/>
              <a:gd name="T101" fmla="*/ 721 h 1274"/>
              <a:gd name="T102" fmla="*/ 1038 w 1421"/>
              <a:gd name="T103" fmla="*/ 860 h 1274"/>
              <a:gd name="T104" fmla="*/ 1325 w 1421"/>
              <a:gd name="T105" fmla="*/ 1036 h 1274"/>
              <a:gd name="T106" fmla="*/ 1382 w 1421"/>
              <a:gd name="T107" fmla="*/ 1062 h 1274"/>
              <a:gd name="T108" fmla="*/ 1420 w 1421"/>
              <a:gd name="T109" fmla="*/ 1074 h 1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21" h="1274">
                <a:moveTo>
                  <a:pt x="1421" y="1083"/>
                </a:moveTo>
                <a:lnTo>
                  <a:pt x="1421" y="1083"/>
                </a:lnTo>
                <a:lnTo>
                  <a:pt x="1419" y="1096"/>
                </a:lnTo>
                <a:lnTo>
                  <a:pt x="1416" y="1105"/>
                </a:lnTo>
                <a:lnTo>
                  <a:pt x="1411" y="1112"/>
                </a:lnTo>
                <a:lnTo>
                  <a:pt x="1405" y="1119"/>
                </a:lnTo>
                <a:lnTo>
                  <a:pt x="1399" y="1122"/>
                </a:lnTo>
                <a:lnTo>
                  <a:pt x="1391" y="1125"/>
                </a:lnTo>
                <a:lnTo>
                  <a:pt x="1380" y="1125"/>
                </a:lnTo>
                <a:lnTo>
                  <a:pt x="1368" y="1122"/>
                </a:lnTo>
                <a:lnTo>
                  <a:pt x="1368" y="1122"/>
                </a:lnTo>
                <a:lnTo>
                  <a:pt x="1356" y="1119"/>
                </a:lnTo>
                <a:lnTo>
                  <a:pt x="1343" y="1115"/>
                </a:lnTo>
                <a:lnTo>
                  <a:pt x="1334" y="1109"/>
                </a:lnTo>
                <a:lnTo>
                  <a:pt x="1323" y="1103"/>
                </a:lnTo>
                <a:lnTo>
                  <a:pt x="1300" y="1086"/>
                </a:lnTo>
                <a:lnTo>
                  <a:pt x="1271" y="1064"/>
                </a:lnTo>
                <a:lnTo>
                  <a:pt x="1271" y="1064"/>
                </a:lnTo>
                <a:lnTo>
                  <a:pt x="1255" y="1052"/>
                </a:lnTo>
                <a:lnTo>
                  <a:pt x="1242" y="1040"/>
                </a:lnTo>
                <a:lnTo>
                  <a:pt x="1220" y="1019"/>
                </a:lnTo>
                <a:lnTo>
                  <a:pt x="1209" y="1008"/>
                </a:lnTo>
                <a:lnTo>
                  <a:pt x="1197" y="1000"/>
                </a:lnTo>
                <a:lnTo>
                  <a:pt x="1184" y="990"/>
                </a:lnTo>
                <a:lnTo>
                  <a:pt x="1169" y="981"/>
                </a:lnTo>
                <a:lnTo>
                  <a:pt x="1169" y="981"/>
                </a:lnTo>
                <a:lnTo>
                  <a:pt x="1110" y="952"/>
                </a:lnTo>
                <a:lnTo>
                  <a:pt x="1023" y="912"/>
                </a:lnTo>
                <a:lnTo>
                  <a:pt x="907" y="860"/>
                </a:lnTo>
                <a:lnTo>
                  <a:pt x="907" y="860"/>
                </a:lnTo>
                <a:lnTo>
                  <a:pt x="884" y="843"/>
                </a:lnTo>
                <a:lnTo>
                  <a:pt x="859" y="827"/>
                </a:lnTo>
                <a:lnTo>
                  <a:pt x="828" y="808"/>
                </a:lnTo>
                <a:lnTo>
                  <a:pt x="794" y="788"/>
                </a:lnTo>
                <a:lnTo>
                  <a:pt x="777" y="780"/>
                </a:lnTo>
                <a:lnTo>
                  <a:pt x="759" y="773"/>
                </a:lnTo>
                <a:lnTo>
                  <a:pt x="743" y="767"/>
                </a:lnTo>
                <a:lnTo>
                  <a:pt x="727" y="762"/>
                </a:lnTo>
                <a:lnTo>
                  <a:pt x="713" y="759"/>
                </a:lnTo>
                <a:lnTo>
                  <a:pt x="699" y="758"/>
                </a:lnTo>
                <a:lnTo>
                  <a:pt x="699" y="758"/>
                </a:lnTo>
                <a:lnTo>
                  <a:pt x="687" y="761"/>
                </a:lnTo>
                <a:lnTo>
                  <a:pt x="676" y="764"/>
                </a:lnTo>
                <a:lnTo>
                  <a:pt x="664" y="770"/>
                </a:lnTo>
                <a:lnTo>
                  <a:pt x="653" y="779"/>
                </a:lnTo>
                <a:lnTo>
                  <a:pt x="644" y="790"/>
                </a:lnTo>
                <a:lnTo>
                  <a:pt x="633" y="801"/>
                </a:lnTo>
                <a:lnTo>
                  <a:pt x="623" y="813"/>
                </a:lnTo>
                <a:lnTo>
                  <a:pt x="613" y="827"/>
                </a:lnTo>
                <a:lnTo>
                  <a:pt x="594" y="855"/>
                </a:lnTo>
                <a:lnTo>
                  <a:pt x="574" y="884"/>
                </a:lnTo>
                <a:lnTo>
                  <a:pt x="558" y="913"/>
                </a:lnTo>
                <a:lnTo>
                  <a:pt x="539" y="938"/>
                </a:lnTo>
                <a:lnTo>
                  <a:pt x="539" y="938"/>
                </a:lnTo>
                <a:lnTo>
                  <a:pt x="519" y="962"/>
                </a:lnTo>
                <a:lnTo>
                  <a:pt x="495" y="987"/>
                </a:lnTo>
                <a:lnTo>
                  <a:pt x="466" y="1015"/>
                </a:lnTo>
                <a:lnTo>
                  <a:pt x="435" y="1043"/>
                </a:lnTo>
                <a:lnTo>
                  <a:pt x="403" y="1071"/>
                </a:lnTo>
                <a:lnTo>
                  <a:pt x="370" y="1099"/>
                </a:lnTo>
                <a:lnTo>
                  <a:pt x="307" y="1151"/>
                </a:lnTo>
                <a:lnTo>
                  <a:pt x="307" y="1151"/>
                </a:lnTo>
                <a:lnTo>
                  <a:pt x="280" y="1173"/>
                </a:lnTo>
                <a:lnTo>
                  <a:pt x="258" y="1193"/>
                </a:lnTo>
                <a:lnTo>
                  <a:pt x="241" y="1210"/>
                </a:lnTo>
                <a:lnTo>
                  <a:pt x="228" y="1223"/>
                </a:lnTo>
                <a:lnTo>
                  <a:pt x="208" y="1244"/>
                </a:lnTo>
                <a:lnTo>
                  <a:pt x="199" y="1252"/>
                </a:lnTo>
                <a:lnTo>
                  <a:pt x="191" y="1258"/>
                </a:lnTo>
                <a:lnTo>
                  <a:pt x="191" y="1258"/>
                </a:lnTo>
                <a:lnTo>
                  <a:pt x="181" y="1263"/>
                </a:lnTo>
                <a:lnTo>
                  <a:pt x="170" y="1268"/>
                </a:lnTo>
                <a:lnTo>
                  <a:pt x="160" y="1271"/>
                </a:lnTo>
                <a:lnTo>
                  <a:pt x="151" y="1274"/>
                </a:lnTo>
                <a:lnTo>
                  <a:pt x="141" y="1274"/>
                </a:lnTo>
                <a:lnTo>
                  <a:pt x="137" y="1273"/>
                </a:lnTo>
                <a:lnTo>
                  <a:pt x="134" y="1271"/>
                </a:lnTo>
                <a:lnTo>
                  <a:pt x="131" y="1269"/>
                </a:lnTo>
                <a:lnTo>
                  <a:pt x="129" y="1267"/>
                </a:lnTo>
                <a:lnTo>
                  <a:pt x="128" y="1263"/>
                </a:lnTo>
                <a:lnTo>
                  <a:pt x="128" y="1258"/>
                </a:lnTo>
                <a:lnTo>
                  <a:pt x="128" y="1258"/>
                </a:lnTo>
                <a:lnTo>
                  <a:pt x="129" y="1248"/>
                </a:lnTo>
                <a:lnTo>
                  <a:pt x="131" y="1242"/>
                </a:lnTo>
                <a:lnTo>
                  <a:pt x="139" y="1231"/>
                </a:lnTo>
                <a:lnTo>
                  <a:pt x="141" y="1227"/>
                </a:lnTo>
                <a:lnTo>
                  <a:pt x="141" y="1224"/>
                </a:lnTo>
                <a:lnTo>
                  <a:pt x="140" y="1222"/>
                </a:lnTo>
                <a:lnTo>
                  <a:pt x="136" y="1217"/>
                </a:lnTo>
                <a:lnTo>
                  <a:pt x="128" y="1210"/>
                </a:lnTo>
                <a:lnTo>
                  <a:pt x="128" y="1210"/>
                </a:lnTo>
                <a:lnTo>
                  <a:pt x="118" y="1204"/>
                </a:lnTo>
                <a:lnTo>
                  <a:pt x="109" y="1199"/>
                </a:lnTo>
                <a:lnTo>
                  <a:pt x="97" y="1194"/>
                </a:lnTo>
                <a:lnTo>
                  <a:pt x="93" y="1191"/>
                </a:lnTo>
                <a:lnTo>
                  <a:pt x="88" y="1188"/>
                </a:lnTo>
                <a:lnTo>
                  <a:pt x="84" y="1183"/>
                </a:lnTo>
                <a:lnTo>
                  <a:pt x="79" y="1176"/>
                </a:lnTo>
                <a:lnTo>
                  <a:pt x="79" y="1176"/>
                </a:lnTo>
                <a:lnTo>
                  <a:pt x="74" y="1168"/>
                </a:lnTo>
                <a:lnTo>
                  <a:pt x="70" y="1165"/>
                </a:lnTo>
                <a:lnTo>
                  <a:pt x="60" y="1160"/>
                </a:lnTo>
                <a:lnTo>
                  <a:pt x="57" y="1157"/>
                </a:lnTo>
                <a:lnTo>
                  <a:pt x="55" y="1153"/>
                </a:lnTo>
                <a:lnTo>
                  <a:pt x="54" y="1144"/>
                </a:lnTo>
                <a:lnTo>
                  <a:pt x="55" y="1132"/>
                </a:lnTo>
                <a:lnTo>
                  <a:pt x="55" y="1132"/>
                </a:lnTo>
                <a:lnTo>
                  <a:pt x="57" y="1106"/>
                </a:lnTo>
                <a:lnTo>
                  <a:pt x="59" y="1089"/>
                </a:lnTo>
                <a:lnTo>
                  <a:pt x="57" y="1077"/>
                </a:lnTo>
                <a:lnTo>
                  <a:pt x="55" y="1069"/>
                </a:lnTo>
                <a:lnTo>
                  <a:pt x="55" y="1069"/>
                </a:lnTo>
                <a:lnTo>
                  <a:pt x="51" y="1060"/>
                </a:lnTo>
                <a:lnTo>
                  <a:pt x="49" y="1049"/>
                </a:lnTo>
                <a:lnTo>
                  <a:pt x="49" y="1038"/>
                </a:lnTo>
                <a:lnTo>
                  <a:pt x="50" y="1030"/>
                </a:lnTo>
                <a:lnTo>
                  <a:pt x="50" y="1030"/>
                </a:lnTo>
                <a:lnTo>
                  <a:pt x="53" y="1020"/>
                </a:lnTo>
                <a:lnTo>
                  <a:pt x="55" y="1014"/>
                </a:lnTo>
                <a:lnTo>
                  <a:pt x="60" y="1007"/>
                </a:lnTo>
                <a:lnTo>
                  <a:pt x="67" y="998"/>
                </a:lnTo>
                <a:lnTo>
                  <a:pt x="77" y="990"/>
                </a:lnTo>
                <a:lnTo>
                  <a:pt x="90" y="981"/>
                </a:lnTo>
                <a:lnTo>
                  <a:pt x="108" y="972"/>
                </a:lnTo>
                <a:lnTo>
                  <a:pt x="108" y="972"/>
                </a:lnTo>
                <a:lnTo>
                  <a:pt x="119" y="966"/>
                </a:lnTo>
                <a:lnTo>
                  <a:pt x="130" y="960"/>
                </a:lnTo>
                <a:lnTo>
                  <a:pt x="154" y="943"/>
                </a:lnTo>
                <a:lnTo>
                  <a:pt x="180" y="923"/>
                </a:lnTo>
                <a:lnTo>
                  <a:pt x="204" y="904"/>
                </a:lnTo>
                <a:lnTo>
                  <a:pt x="243" y="870"/>
                </a:lnTo>
                <a:lnTo>
                  <a:pt x="258" y="855"/>
                </a:lnTo>
                <a:lnTo>
                  <a:pt x="258" y="855"/>
                </a:lnTo>
                <a:lnTo>
                  <a:pt x="222" y="870"/>
                </a:lnTo>
                <a:lnTo>
                  <a:pt x="186" y="884"/>
                </a:lnTo>
                <a:lnTo>
                  <a:pt x="143" y="899"/>
                </a:lnTo>
                <a:lnTo>
                  <a:pt x="100" y="915"/>
                </a:lnTo>
                <a:lnTo>
                  <a:pt x="60" y="926"/>
                </a:lnTo>
                <a:lnTo>
                  <a:pt x="44" y="929"/>
                </a:lnTo>
                <a:lnTo>
                  <a:pt x="31" y="930"/>
                </a:lnTo>
                <a:lnTo>
                  <a:pt x="21" y="930"/>
                </a:lnTo>
                <a:lnTo>
                  <a:pt x="19" y="929"/>
                </a:lnTo>
                <a:lnTo>
                  <a:pt x="16" y="928"/>
                </a:lnTo>
                <a:lnTo>
                  <a:pt x="16" y="928"/>
                </a:lnTo>
                <a:lnTo>
                  <a:pt x="11" y="920"/>
                </a:lnTo>
                <a:lnTo>
                  <a:pt x="7" y="912"/>
                </a:lnTo>
                <a:lnTo>
                  <a:pt x="4" y="904"/>
                </a:lnTo>
                <a:lnTo>
                  <a:pt x="3" y="895"/>
                </a:lnTo>
                <a:lnTo>
                  <a:pt x="2" y="887"/>
                </a:lnTo>
                <a:lnTo>
                  <a:pt x="3" y="878"/>
                </a:lnTo>
                <a:lnTo>
                  <a:pt x="7" y="869"/>
                </a:lnTo>
                <a:lnTo>
                  <a:pt x="11" y="860"/>
                </a:lnTo>
                <a:lnTo>
                  <a:pt x="11" y="860"/>
                </a:lnTo>
                <a:lnTo>
                  <a:pt x="22" y="841"/>
                </a:lnTo>
                <a:lnTo>
                  <a:pt x="27" y="832"/>
                </a:lnTo>
                <a:lnTo>
                  <a:pt x="31" y="822"/>
                </a:lnTo>
                <a:lnTo>
                  <a:pt x="33" y="814"/>
                </a:lnTo>
                <a:lnTo>
                  <a:pt x="34" y="805"/>
                </a:lnTo>
                <a:lnTo>
                  <a:pt x="33" y="798"/>
                </a:lnTo>
                <a:lnTo>
                  <a:pt x="31" y="792"/>
                </a:lnTo>
                <a:lnTo>
                  <a:pt x="31" y="792"/>
                </a:lnTo>
                <a:lnTo>
                  <a:pt x="21" y="779"/>
                </a:lnTo>
                <a:lnTo>
                  <a:pt x="10" y="762"/>
                </a:lnTo>
                <a:lnTo>
                  <a:pt x="5" y="753"/>
                </a:lnTo>
                <a:lnTo>
                  <a:pt x="2" y="746"/>
                </a:lnTo>
                <a:lnTo>
                  <a:pt x="0" y="739"/>
                </a:lnTo>
                <a:lnTo>
                  <a:pt x="0" y="736"/>
                </a:lnTo>
                <a:lnTo>
                  <a:pt x="2" y="734"/>
                </a:lnTo>
                <a:lnTo>
                  <a:pt x="2" y="734"/>
                </a:lnTo>
                <a:lnTo>
                  <a:pt x="9" y="722"/>
                </a:lnTo>
                <a:lnTo>
                  <a:pt x="16" y="704"/>
                </a:lnTo>
                <a:lnTo>
                  <a:pt x="24" y="685"/>
                </a:lnTo>
                <a:lnTo>
                  <a:pt x="26" y="678"/>
                </a:lnTo>
                <a:lnTo>
                  <a:pt x="26" y="671"/>
                </a:lnTo>
                <a:lnTo>
                  <a:pt x="26" y="671"/>
                </a:lnTo>
                <a:lnTo>
                  <a:pt x="22" y="651"/>
                </a:lnTo>
                <a:lnTo>
                  <a:pt x="16" y="623"/>
                </a:lnTo>
                <a:lnTo>
                  <a:pt x="14" y="608"/>
                </a:lnTo>
                <a:lnTo>
                  <a:pt x="13" y="593"/>
                </a:lnTo>
                <a:lnTo>
                  <a:pt x="14" y="580"/>
                </a:lnTo>
                <a:lnTo>
                  <a:pt x="15" y="574"/>
                </a:lnTo>
                <a:lnTo>
                  <a:pt x="16" y="569"/>
                </a:lnTo>
                <a:lnTo>
                  <a:pt x="16" y="569"/>
                </a:lnTo>
                <a:lnTo>
                  <a:pt x="27" y="547"/>
                </a:lnTo>
                <a:lnTo>
                  <a:pt x="40" y="520"/>
                </a:lnTo>
                <a:lnTo>
                  <a:pt x="47" y="504"/>
                </a:lnTo>
                <a:lnTo>
                  <a:pt x="51" y="489"/>
                </a:lnTo>
                <a:lnTo>
                  <a:pt x="56" y="470"/>
                </a:lnTo>
                <a:lnTo>
                  <a:pt x="60" y="452"/>
                </a:lnTo>
                <a:lnTo>
                  <a:pt x="60" y="452"/>
                </a:lnTo>
                <a:lnTo>
                  <a:pt x="63" y="432"/>
                </a:lnTo>
                <a:lnTo>
                  <a:pt x="71" y="409"/>
                </a:lnTo>
                <a:lnTo>
                  <a:pt x="79" y="384"/>
                </a:lnTo>
                <a:lnTo>
                  <a:pt x="89" y="361"/>
                </a:lnTo>
                <a:lnTo>
                  <a:pt x="106" y="322"/>
                </a:lnTo>
                <a:lnTo>
                  <a:pt x="113" y="307"/>
                </a:lnTo>
                <a:lnTo>
                  <a:pt x="113" y="307"/>
                </a:lnTo>
                <a:lnTo>
                  <a:pt x="118" y="305"/>
                </a:lnTo>
                <a:lnTo>
                  <a:pt x="124" y="304"/>
                </a:lnTo>
                <a:lnTo>
                  <a:pt x="131" y="301"/>
                </a:lnTo>
                <a:lnTo>
                  <a:pt x="141" y="296"/>
                </a:lnTo>
                <a:lnTo>
                  <a:pt x="151" y="287"/>
                </a:lnTo>
                <a:lnTo>
                  <a:pt x="160" y="278"/>
                </a:lnTo>
                <a:lnTo>
                  <a:pt x="171" y="263"/>
                </a:lnTo>
                <a:lnTo>
                  <a:pt x="171" y="263"/>
                </a:lnTo>
                <a:lnTo>
                  <a:pt x="180" y="248"/>
                </a:lnTo>
                <a:lnTo>
                  <a:pt x="186" y="234"/>
                </a:lnTo>
                <a:lnTo>
                  <a:pt x="193" y="211"/>
                </a:lnTo>
                <a:lnTo>
                  <a:pt x="197" y="201"/>
                </a:lnTo>
                <a:lnTo>
                  <a:pt x="202" y="194"/>
                </a:lnTo>
                <a:lnTo>
                  <a:pt x="205" y="191"/>
                </a:lnTo>
                <a:lnTo>
                  <a:pt x="209" y="189"/>
                </a:lnTo>
                <a:lnTo>
                  <a:pt x="214" y="187"/>
                </a:lnTo>
                <a:lnTo>
                  <a:pt x="220" y="185"/>
                </a:lnTo>
                <a:lnTo>
                  <a:pt x="220" y="185"/>
                </a:lnTo>
                <a:lnTo>
                  <a:pt x="244" y="180"/>
                </a:lnTo>
                <a:lnTo>
                  <a:pt x="264" y="176"/>
                </a:lnTo>
                <a:lnTo>
                  <a:pt x="274" y="172"/>
                </a:lnTo>
                <a:lnTo>
                  <a:pt x="285" y="168"/>
                </a:lnTo>
                <a:lnTo>
                  <a:pt x="296" y="162"/>
                </a:lnTo>
                <a:lnTo>
                  <a:pt x="307" y="156"/>
                </a:lnTo>
                <a:lnTo>
                  <a:pt x="307" y="156"/>
                </a:lnTo>
                <a:lnTo>
                  <a:pt x="312" y="153"/>
                </a:lnTo>
                <a:lnTo>
                  <a:pt x="317" y="148"/>
                </a:lnTo>
                <a:lnTo>
                  <a:pt x="325" y="138"/>
                </a:lnTo>
                <a:lnTo>
                  <a:pt x="340" y="114"/>
                </a:lnTo>
                <a:lnTo>
                  <a:pt x="350" y="100"/>
                </a:lnTo>
                <a:lnTo>
                  <a:pt x="357" y="93"/>
                </a:lnTo>
                <a:lnTo>
                  <a:pt x="364" y="87"/>
                </a:lnTo>
                <a:lnTo>
                  <a:pt x="373" y="81"/>
                </a:lnTo>
                <a:lnTo>
                  <a:pt x="383" y="75"/>
                </a:lnTo>
                <a:lnTo>
                  <a:pt x="395" y="69"/>
                </a:lnTo>
                <a:lnTo>
                  <a:pt x="409" y="64"/>
                </a:lnTo>
                <a:lnTo>
                  <a:pt x="409" y="64"/>
                </a:lnTo>
                <a:lnTo>
                  <a:pt x="436" y="55"/>
                </a:lnTo>
                <a:lnTo>
                  <a:pt x="461" y="49"/>
                </a:lnTo>
                <a:lnTo>
                  <a:pt x="482" y="46"/>
                </a:lnTo>
                <a:lnTo>
                  <a:pt x="501" y="43"/>
                </a:lnTo>
                <a:lnTo>
                  <a:pt x="515" y="43"/>
                </a:lnTo>
                <a:lnTo>
                  <a:pt x="526" y="43"/>
                </a:lnTo>
                <a:lnTo>
                  <a:pt x="535" y="45"/>
                </a:lnTo>
                <a:lnTo>
                  <a:pt x="535" y="45"/>
                </a:lnTo>
                <a:lnTo>
                  <a:pt x="549" y="46"/>
                </a:lnTo>
                <a:lnTo>
                  <a:pt x="565" y="46"/>
                </a:lnTo>
                <a:lnTo>
                  <a:pt x="585" y="46"/>
                </a:lnTo>
                <a:lnTo>
                  <a:pt x="606" y="43"/>
                </a:lnTo>
                <a:lnTo>
                  <a:pt x="628" y="40"/>
                </a:lnTo>
                <a:lnTo>
                  <a:pt x="639" y="37"/>
                </a:lnTo>
                <a:lnTo>
                  <a:pt x="648" y="34"/>
                </a:lnTo>
                <a:lnTo>
                  <a:pt x="657" y="30"/>
                </a:lnTo>
                <a:lnTo>
                  <a:pt x="665" y="25"/>
                </a:lnTo>
                <a:lnTo>
                  <a:pt x="665" y="25"/>
                </a:lnTo>
                <a:lnTo>
                  <a:pt x="680" y="15"/>
                </a:lnTo>
                <a:lnTo>
                  <a:pt x="693" y="9"/>
                </a:lnTo>
                <a:lnTo>
                  <a:pt x="706" y="4"/>
                </a:lnTo>
                <a:lnTo>
                  <a:pt x="720" y="1"/>
                </a:lnTo>
                <a:lnTo>
                  <a:pt x="733" y="0"/>
                </a:lnTo>
                <a:lnTo>
                  <a:pt x="748" y="0"/>
                </a:lnTo>
                <a:lnTo>
                  <a:pt x="763" y="2"/>
                </a:lnTo>
                <a:lnTo>
                  <a:pt x="782" y="6"/>
                </a:lnTo>
                <a:lnTo>
                  <a:pt x="782" y="6"/>
                </a:lnTo>
                <a:lnTo>
                  <a:pt x="799" y="9"/>
                </a:lnTo>
                <a:lnTo>
                  <a:pt x="813" y="12"/>
                </a:lnTo>
                <a:lnTo>
                  <a:pt x="835" y="13"/>
                </a:lnTo>
                <a:lnTo>
                  <a:pt x="849" y="15"/>
                </a:lnTo>
                <a:lnTo>
                  <a:pt x="854" y="18"/>
                </a:lnTo>
                <a:lnTo>
                  <a:pt x="859" y="20"/>
                </a:lnTo>
                <a:lnTo>
                  <a:pt x="859" y="20"/>
                </a:lnTo>
                <a:lnTo>
                  <a:pt x="864" y="23"/>
                </a:lnTo>
                <a:lnTo>
                  <a:pt x="868" y="25"/>
                </a:lnTo>
                <a:lnTo>
                  <a:pt x="871" y="28"/>
                </a:lnTo>
                <a:lnTo>
                  <a:pt x="875" y="31"/>
                </a:lnTo>
                <a:lnTo>
                  <a:pt x="877" y="38"/>
                </a:lnTo>
                <a:lnTo>
                  <a:pt x="878" y="48"/>
                </a:lnTo>
                <a:lnTo>
                  <a:pt x="880" y="63"/>
                </a:lnTo>
                <a:lnTo>
                  <a:pt x="878" y="83"/>
                </a:lnTo>
                <a:lnTo>
                  <a:pt x="878" y="83"/>
                </a:lnTo>
                <a:lnTo>
                  <a:pt x="875" y="143"/>
                </a:lnTo>
                <a:lnTo>
                  <a:pt x="874" y="180"/>
                </a:lnTo>
                <a:lnTo>
                  <a:pt x="870" y="220"/>
                </a:lnTo>
                <a:lnTo>
                  <a:pt x="864" y="263"/>
                </a:lnTo>
                <a:lnTo>
                  <a:pt x="859" y="285"/>
                </a:lnTo>
                <a:lnTo>
                  <a:pt x="854" y="307"/>
                </a:lnTo>
                <a:lnTo>
                  <a:pt x="849" y="330"/>
                </a:lnTo>
                <a:lnTo>
                  <a:pt x="842" y="352"/>
                </a:lnTo>
                <a:lnTo>
                  <a:pt x="834" y="373"/>
                </a:lnTo>
                <a:lnTo>
                  <a:pt x="825" y="394"/>
                </a:lnTo>
                <a:lnTo>
                  <a:pt x="825" y="394"/>
                </a:lnTo>
                <a:lnTo>
                  <a:pt x="807" y="438"/>
                </a:lnTo>
                <a:lnTo>
                  <a:pt x="790" y="484"/>
                </a:lnTo>
                <a:lnTo>
                  <a:pt x="782" y="507"/>
                </a:lnTo>
                <a:lnTo>
                  <a:pt x="776" y="531"/>
                </a:lnTo>
                <a:lnTo>
                  <a:pt x="769" y="554"/>
                </a:lnTo>
                <a:lnTo>
                  <a:pt x="766" y="576"/>
                </a:lnTo>
                <a:lnTo>
                  <a:pt x="762" y="598"/>
                </a:lnTo>
                <a:lnTo>
                  <a:pt x="760" y="619"/>
                </a:lnTo>
                <a:lnTo>
                  <a:pt x="759" y="637"/>
                </a:lnTo>
                <a:lnTo>
                  <a:pt x="760" y="655"/>
                </a:lnTo>
                <a:lnTo>
                  <a:pt x="762" y="671"/>
                </a:lnTo>
                <a:lnTo>
                  <a:pt x="767" y="684"/>
                </a:lnTo>
                <a:lnTo>
                  <a:pt x="769" y="690"/>
                </a:lnTo>
                <a:lnTo>
                  <a:pt x="773" y="696"/>
                </a:lnTo>
                <a:lnTo>
                  <a:pt x="777" y="701"/>
                </a:lnTo>
                <a:lnTo>
                  <a:pt x="782" y="705"/>
                </a:lnTo>
                <a:lnTo>
                  <a:pt x="782" y="705"/>
                </a:lnTo>
                <a:lnTo>
                  <a:pt x="802" y="721"/>
                </a:lnTo>
                <a:lnTo>
                  <a:pt x="828" y="737"/>
                </a:lnTo>
                <a:lnTo>
                  <a:pt x="855" y="754"/>
                </a:lnTo>
                <a:lnTo>
                  <a:pt x="887" y="774"/>
                </a:lnTo>
                <a:lnTo>
                  <a:pt x="958" y="815"/>
                </a:lnTo>
                <a:lnTo>
                  <a:pt x="1038" y="860"/>
                </a:lnTo>
                <a:lnTo>
                  <a:pt x="1038" y="860"/>
                </a:lnTo>
                <a:lnTo>
                  <a:pt x="1116" y="906"/>
                </a:lnTo>
                <a:lnTo>
                  <a:pt x="1184" y="947"/>
                </a:lnTo>
                <a:lnTo>
                  <a:pt x="1276" y="1006"/>
                </a:lnTo>
                <a:lnTo>
                  <a:pt x="1276" y="1006"/>
                </a:lnTo>
                <a:lnTo>
                  <a:pt x="1313" y="1028"/>
                </a:lnTo>
                <a:lnTo>
                  <a:pt x="1325" y="1036"/>
                </a:lnTo>
                <a:lnTo>
                  <a:pt x="1343" y="1049"/>
                </a:lnTo>
                <a:lnTo>
                  <a:pt x="1343" y="1049"/>
                </a:lnTo>
                <a:lnTo>
                  <a:pt x="1349" y="1053"/>
                </a:lnTo>
                <a:lnTo>
                  <a:pt x="1356" y="1055"/>
                </a:lnTo>
                <a:lnTo>
                  <a:pt x="1369" y="1059"/>
                </a:lnTo>
                <a:lnTo>
                  <a:pt x="1382" y="1062"/>
                </a:lnTo>
                <a:lnTo>
                  <a:pt x="1396" y="1063"/>
                </a:lnTo>
                <a:lnTo>
                  <a:pt x="1406" y="1064"/>
                </a:lnTo>
                <a:lnTo>
                  <a:pt x="1411" y="1065"/>
                </a:lnTo>
                <a:lnTo>
                  <a:pt x="1415" y="1066"/>
                </a:lnTo>
                <a:lnTo>
                  <a:pt x="1419" y="1070"/>
                </a:lnTo>
                <a:lnTo>
                  <a:pt x="1420" y="1074"/>
                </a:lnTo>
                <a:lnTo>
                  <a:pt x="1421" y="1077"/>
                </a:lnTo>
                <a:lnTo>
                  <a:pt x="1421" y="1083"/>
                </a:lnTo>
                <a:lnTo>
                  <a:pt x="1421" y="1083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1">
            <a:extLst>
              <a:ext uri="{FF2B5EF4-FFF2-40B4-BE49-F238E27FC236}">
                <a16:creationId xmlns:a16="http://schemas.microsoft.com/office/drawing/2014/main" id="{CBC8611B-A8E5-4946-9CB6-0B5F693C0F83}"/>
              </a:ext>
            </a:extLst>
          </p:cNvPr>
          <p:cNvSpPr>
            <a:spLocks/>
          </p:cNvSpPr>
          <p:nvPr/>
        </p:nvSpPr>
        <p:spPr bwMode="auto">
          <a:xfrm>
            <a:off x="3758641" y="1182785"/>
            <a:ext cx="2412098" cy="2046190"/>
          </a:xfrm>
          <a:custGeom>
            <a:avLst/>
            <a:gdLst>
              <a:gd name="T0" fmla="*/ 1467 w 1503"/>
              <a:gd name="T1" fmla="*/ 23 h 1275"/>
              <a:gd name="T2" fmla="*/ 1443 w 1503"/>
              <a:gd name="T3" fmla="*/ 51 h 1275"/>
              <a:gd name="T4" fmla="*/ 1275 w 1503"/>
              <a:gd name="T5" fmla="*/ 175 h 1275"/>
              <a:gd name="T6" fmla="*/ 1187 w 1503"/>
              <a:gd name="T7" fmla="*/ 252 h 1275"/>
              <a:gd name="T8" fmla="*/ 1101 w 1503"/>
              <a:gd name="T9" fmla="*/ 374 h 1275"/>
              <a:gd name="T10" fmla="*/ 960 w 1503"/>
              <a:gd name="T11" fmla="*/ 546 h 1275"/>
              <a:gd name="T12" fmla="*/ 877 w 1503"/>
              <a:gd name="T13" fmla="*/ 616 h 1275"/>
              <a:gd name="T14" fmla="*/ 809 w 1503"/>
              <a:gd name="T15" fmla="*/ 644 h 1275"/>
              <a:gd name="T16" fmla="*/ 712 w 1503"/>
              <a:gd name="T17" fmla="*/ 617 h 1275"/>
              <a:gd name="T18" fmla="*/ 586 w 1503"/>
              <a:gd name="T19" fmla="*/ 586 h 1275"/>
              <a:gd name="T20" fmla="*/ 275 w 1503"/>
              <a:gd name="T21" fmla="*/ 576 h 1275"/>
              <a:gd name="T22" fmla="*/ 155 w 1503"/>
              <a:gd name="T23" fmla="*/ 571 h 1275"/>
              <a:gd name="T24" fmla="*/ 110 w 1503"/>
              <a:gd name="T25" fmla="*/ 577 h 1275"/>
              <a:gd name="T26" fmla="*/ 79 w 1503"/>
              <a:gd name="T27" fmla="*/ 602 h 1275"/>
              <a:gd name="T28" fmla="*/ 26 w 1503"/>
              <a:gd name="T29" fmla="*/ 627 h 1275"/>
              <a:gd name="T30" fmla="*/ 2 w 1503"/>
              <a:gd name="T31" fmla="*/ 645 h 1275"/>
              <a:gd name="T32" fmla="*/ 1 w 1503"/>
              <a:gd name="T33" fmla="*/ 675 h 1275"/>
              <a:gd name="T34" fmla="*/ 39 w 1503"/>
              <a:gd name="T35" fmla="*/ 770 h 1275"/>
              <a:gd name="T36" fmla="*/ 59 w 1503"/>
              <a:gd name="T37" fmla="*/ 835 h 1275"/>
              <a:gd name="T38" fmla="*/ 104 w 1503"/>
              <a:gd name="T39" fmla="*/ 908 h 1275"/>
              <a:gd name="T40" fmla="*/ 126 w 1503"/>
              <a:gd name="T41" fmla="*/ 959 h 1275"/>
              <a:gd name="T42" fmla="*/ 121 w 1503"/>
              <a:gd name="T43" fmla="*/ 1011 h 1275"/>
              <a:gd name="T44" fmla="*/ 134 w 1503"/>
              <a:gd name="T45" fmla="*/ 1037 h 1275"/>
              <a:gd name="T46" fmla="*/ 180 w 1503"/>
              <a:gd name="T47" fmla="*/ 1072 h 1275"/>
              <a:gd name="T48" fmla="*/ 225 w 1503"/>
              <a:gd name="T49" fmla="*/ 1139 h 1275"/>
              <a:gd name="T50" fmla="*/ 257 w 1503"/>
              <a:gd name="T51" fmla="*/ 1168 h 1275"/>
              <a:gd name="T52" fmla="*/ 319 w 1503"/>
              <a:gd name="T53" fmla="*/ 1168 h 1275"/>
              <a:gd name="T54" fmla="*/ 376 w 1503"/>
              <a:gd name="T55" fmla="*/ 1175 h 1275"/>
              <a:gd name="T56" fmla="*/ 435 w 1503"/>
              <a:gd name="T57" fmla="*/ 1209 h 1275"/>
              <a:gd name="T58" fmla="*/ 464 w 1503"/>
              <a:gd name="T59" fmla="*/ 1237 h 1275"/>
              <a:gd name="T60" fmla="*/ 542 w 1503"/>
              <a:gd name="T61" fmla="*/ 1266 h 1275"/>
              <a:gd name="T62" fmla="*/ 604 w 1503"/>
              <a:gd name="T63" fmla="*/ 1267 h 1275"/>
              <a:gd name="T64" fmla="*/ 637 w 1503"/>
              <a:gd name="T65" fmla="*/ 1254 h 1275"/>
              <a:gd name="T66" fmla="*/ 646 w 1503"/>
              <a:gd name="T67" fmla="*/ 1231 h 1275"/>
              <a:gd name="T68" fmla="*/ 666 w 1503"/>
              <a:gd name="T69" fmla="*/ 1228 h 1275"/>
              <a:gd name="T70" fmla="*/ 747 w 1503"/>
              <a:gd name="T71" fmla="*/ 1254 h 1275"/>
              <a:gd name="T72" fmla="*/ 817 w 1503"/>
              <a:gd name="T73" fmla="*/ 1273 h 1275"/>
              <a:gd name="T74" fmla="*/ 908 w 1503"/>
              <a:gd name="T75" fmla="*/ 1264 h 1275"/>
              <a:gd name="T76" fmla="*/ 943 w 1503"/>
              <a:gd name="T77" fmla="*/ 1250 h 1275"/>
              <a:gd name="T78" fmla="*/ 967 w 1503"/>
              <a:gd name="T79" fmla="*/ 1222 h 1275"/>
              <a:gd name="T80" fmla="*/ 966 w 1503"/>
              <a:gd name="T81" fmla="*/ 1147 h 1275"/>
              <a:gd name="T82" fmla="*/ 944 w 1503"/>
              <a:gd name="T83" fmla="*/ 1076 h 1275"/>
              <a:gd name="T84" fmla="*/ 889 w 1503"/>
              <a:gd name="T85" fmla="*/ 917 h 1275"/>
              <a:gd name="T86" fmla="*/ 852 w 1503"/>
              <a:gd name="T87" fmla="*/ 860 h 1275"/>
              <a:gd name="T88" fmla="*/ 818 w 1503"/>
              <a:gd name="T89" fmla="*/ 818 h 1275"/>
              <a:gd name="T90" fmla="*/ 814 w 1503"/>
              <a:gd name="T91" fmla="*/ 770 h 1275"/>
              <a:gd name="T92" fmla="*/ 829 w 1503"/>
              <a:gd name="T93" fmla="*/ 680 h 1275"/>
              <a:gd name="T94" fmla="*/ 850 w 1503"/>
              <a:gd name="T95" fmla="*/ 665 h 1275"/>
              <a:gd name="T96" fmla="*/ 1033 w 1503"/>
              <a:gd name="T97" fmla="*/ 506 h 1275"/>
              <a:gd name="T98" fmla="*/ 1128 w 1503"/>
              <a:gd name="T99" fmla="*/ 374 h 1275"/>
              <a:gd name="T100" fmla="*/ 1211 w 1503"/>
              <a:gd name="T101" fmla="*/ 265 h 1275"/>
              <a:gd name="T102" fmla="*/ 1497 w 1503"/>
              <a:gd name="T103" fmla="*/ 51 h 1275"/>
              <a:gd name="T104" fmla="*/ 1501 w 1503"/>
              <a:gd name="T105" fmla="*/ 17 h 1275"/>
              <a:gd name="T106" fmla="*/ 1494 w 1503"/>
              <a:gd name="T107" fmla="*/ 0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03" h="1275">
                <a:moveTo>
                  <a:pt x="1492" y="3"/>
                </a:moveTo>
                <a:lnTo>
                  <a:pt x="1492" y="3"/>
                </a:lnTo>
                <a:lnTo>
                  <a:pt x="1487" y="8"/>
                </a:lnTo>
                <a:lnTo>
                  <a:pt x="1481" y="12"/>
                </a:lnTo>
                <a:lnTo>
                  <a:pt x="1467" y="23"/>
                </a:lnTo>
                <a:lnTo>
                  <a:pt x="1460" y="29"/>
                </a:lnTo>
                <a:lnTo>
                  <a:pt x="1454" y="35"/>
                </a:lnTo>
                <a:lnTo>
                  <a:pt x="1448" y="43"/>
                </a:lnTo>
                <a:lnTo>
                  <a:pt x="1443" y="51"/>
                </a:lnTo>
                <a:lnTo>
                  <a:pt x="1443" y="51"/>
                </a:lnTo>
                <a:lnTo>
                  <a:pt x="1438" y="57"/>
                </a:lnTo>
                <a:lnTo>
                  <a:pt x="1430" y="65"/>
                </a:lnTo>
                <a:lnTo>
                  <a:pt x="1402" y="85"/>
                </a:lnTo>
                <a:lnTo>
                  <a:pt x="1321" y="142"/>
                </a:lnTo>
                <a:lnTo>
                  <a:pt x="1275" y="175"/>
                </a:lnTo>
                <a:lnTo>
                  <a:pt x="1253" y="191"/>
                </a:lnTo>
                <a:lnTo>
                  <a:pt x="1234" y="207"/>
                </a:lnTo>
                <a:lnTo>
                  <a:pt x="1214" y="222"/>
                </a:lnTo>
                <a:lnTo>
                  <a:pt x="1199" y="238"/>
                </a:lnTo>
                <a:lnTo>
                  <a:pt x="1187" y="252"/>
                </a:lnTo>
                <a:lnTo>
                  <a:pt x="1177" y="265"/>
                </a:lnTo>
                <a:lnTo>
                  <a:pt x="1177" y="265"/>
                </a:lnTo>
                <a:lnTo>
                  <a:pt x="1157" y="295"/>
                </a:lnTo>
                <a:lnTo>
                  <a:pt x="1132" y="333"/>
                </a:lnTo>
                <a:lnTo>
                  <a:pt x="1101" y="374"/>
                </a:lnTo>
                <a:lnTo>
                  <a:pt x="1067" y="419"/>
                </a:lnTo>
                <a:lnTo>
                  <a:pt x="1033" y="463"/>
                </a:lnTo>
                <a:lnTo>
                  <a:pt x="1000" y="502"/>
                </a:lnTo>
                <a:lnTo>
                  <a:pt x="972" y="534"/>
                </a:lnTo>
                <a:lnTo>
                  <a:pt x="960" y="546"/>
                </a:lnTo>
                <a:lnTo>
                  <a:pt x="949" y="556"/>
                </a:lnTo>
                <a:lnTo>
                  <a:pt x="949" y="556"/>
                </a:lnTo>
                <a:lnTo>
                  <a:pt x="912" y="588"/>
                </a:lnTo>
                <a:lnTo>
                  <a:pt x="893" y="602"/>
                </a:lnTo>
                <a:lnTo>
                  <a:pt x="877" y="616"/>
                </a:lnTo>
                <a:lnTo>
                  <a:pt x="858" y="627"/>
                </a:lnTo>
                <a:lnTo>
                  <a:pt x="841" y="635"/>
                </a:lnTo>
                <a:lnTo>
                  <a:pt x="824" y="641"/>
                </a:lnTo>
                <a:lnTo>
                  <a:pt x="817" y="642"/>
                </a:lnTo>
                <a:lnTo>
                  <a:pt x="809" y="644"/>
                </a:lnTo>
                <a:lnTo>
                  <a:pt x="809" y="644"/>
                </a:lnTo>
                <a:lnTo>
                  <a:pt x="800" y="644"/>
                </a:lnTo>
                <a:lnTo>
                  <a:pt x="791" y="641"/>
                </a:lnTo>
                <a:lnTo>
                  <a:pt x="768" y="636"/>
                </a:lnTo>
                <a:lnTo>
                  <a:pt x="712" y="617"/>
                </a:lnTo>
                <a:lnTo>
                  <a:pt x="679" y="606"/>
                </a:lnTo>
                <a:lnTo>
                  <a:pt x="643" y="596"/>
                </a:lnTo>
                <a:lnTo>
                  <a:pt x="625" y="593"/>
                </a:lnTo>
                <a:lnTo>
                  <a:pt x="605" y="589"/>
                </a:lnTo>
                <a:lnTo>
                  <a:pt x="586" y="586"/>
                </a:lnTo>
                <a:lnTo>
                  <a:pt x="567" y="585"/>
                </a:lnTo>
                <a:lnTo>
                  <a:pt x="567" y="585"/>
                </a:lnTo>
                <a:lnTo>
                  <a:pt x="474" y="582"/>
                </a:lnTo>
                <a:lnTo>
                  <a:pt x="370" y="578"/>
                </a:lnTo>
                <a:lnTo>
                  <a:pt x="275" y="576"/>
                </a:lnTo>
                <a:lnTo>
                  <a:pt x="208" y="576"/>
                </a:lnTo>
                <a:lnTo>
                  <a:pt x="208" y="576"/>
                </a:lnTo>
                <a:lnTo>
                  <a:pt x="188" y="576"/>
                </a:lnTo>
                <a:lnTo>
                  <a:pt x="169" y="573"/>
                </a:lnTo>
                <a:lnTo>
                  <a:pt x="155" y="571"/>
                </a:lnTo>
                <a:lnTo>
                  <a:pt x="143" y="569"/>
                </a:lnTo>
                <a:lnTo>
                  <a:pt x="129" y="569"/>
                </a:lnTo>
                <a:lnTo>
                  <a:pt x="123" y="572"/>
                </a:lnTo>
                <a:lnTo>
                  <a:pt x="117" y="573"/>
                </a:lnTo>
                <a:lnTo>
                  <a:pt x="110" y="577"/>
                </a:lnTo>
                <a:lnTo>
                  <a:pt x="103" y="582"/>
                </a:lnTo>
                <a:lnTo>
                  <a:pt x="95" y="588"/>
                </a:lnTo>
                <a:lnTo>
                  <a:pt x="87" y="595"/>
                </a:lnTo>
                <a:lnTo>
                  <a:pt x="87" y="595"/>
                </a:lnTo>
                <a:lnTo>
                  <a:pt x="79" y="602"/>
                </a:lnTo>
                <a:lnTo>
                  <a:pt x="70" y="608"/>
                </a:lnTo>
                <a:lnTo>
                  <a:pt x="62" y="613"/>
                </a:lnTo>
                <a:lnTo>
                  <a:pt x="54" y="617"/>
                </a:lnTo>
                <a:lnTo>
                  <a:pt x="40" y="622"/>
                </a:lnTo>
                <a:lnTo>
                  <a:pt x="26" y="627"/>
                </a:lnTo>
                <a:lnTo>
                  <a:pt x="16" y="630"/>
                </a:lnTo>
                <a:lnTo>
                  <a:pt x="11" y="633"/>
                </a:lnTo>
                <a:lnTo>
                  <a:pt x="7" y="635"/>
                </a:lnTo>
                <a:lnTo>
                  <a:pt x="5" y="639"/>
                </a:lnTo>
                <a:lnTo>
                  <a:pt x="2" y="645"/>
                </a:lnTo>
                <a:lnTo>
                  <a:pt x="1" y="651"/>
                </a:lnTo>
                <a:lnTo>
                  <a:pt x="0" y="658"/>
                </a:lnTo>
                <a:lnTo>
                  <a:pt x="0" y="658"/>
                </a:lnTo>
                <a:lnTo>
                  <a:pt x="0" y="667"/>
                </a:lnTo>
                <a:lnTo>
                  <a:pt x="1" y="675"/>
                </a:lnTo>
                <a:lnTo>
                  <a:pt x="6" y="693"/>
                </a:lnTo>
                <a:lnTo>
                  <a:pt x="13" y="711"/>
                </a:lnTo>
                <a:lnTo>
                  <a:pt x="22" y="730"/>
                </a:lnTo>
                <a:lnTo>
                  <a:pt x="30" y="749"/>
                </a:lnTo>
                <a:lnTo>
                  <a:pt x="39" y="770"/>
                </a:lnTo>
                <a:lnTo>
                  <a:pt x="47" y="790"/>
                </a:lnTo>
                <a:lnTo>
                  <a:pt x="53" y="813"/>
                </a:lnTo>
                <a:lnTo>
                  <a:pt x="53" y="813"/>
                </a:lnTo>
                <a:lnTo>
                  <a:pt x="56" y="824"/>
                </a:lnTo>
                <a:lnTo>
                  <a:pt x="59" y="835"/>
                </a:lnTo>
                <a:lnTo>
                  <a:pt x="64" y="845"/>
                </a:lnTo>
                <a:lnTo>
                  <a:pt x="69" y="856"/>
                </a:lnTo>
                <a:lnTo>
                  <a:pt x="81" y="874"/>
                </a:lnTo>
                <a:lnTo>
                  <a:pt x="93" y="891"/>
                </a:lnTo>
                <a:lnTo>
                  <a:pt x="104" y="908"/>
                </a:lnTo>
                <a:lnTo>
                  <a:pt x="114" y="925"/>
                </a:lnTo>
                <a:lnTo>
                  <a:pt x="118" y="932"/>
                </a:lnTo>
                <a:lnTo>
                  <a:pt x="122" y="941"/>
                </a:lnTo>
                <a:lnTo>
                  <a:pt x="125" y="951"/>
                </a:lnTo>
                <a:lnTo>
                  <a:pt x="126" y="959"/>
                </a:lnTo>
                <a:lnTo>
                  <a:pt x="126" y="959"/>
                </a:lnTo>
                <a:lnTo>
                  <a:pt x="126" y="976"/>
                </a:lnTo>
                <a:lnTo>
                  <a:pt x="125" y="989"/>
                </a:lnTo>
                <a:lnTo>
                  <a:pt x="122" y="1000"/>
                </a:lnTo>
                <a:lnTo>
                  <a:pt x="121" y="1011"/>
                </a:lnTo>
                <a:lnTo>
                  <a:pt x="122" y="1016"/>
                </a:lnTo>
                <a:lnTo>
                  <a:pt x="123" y="1021"/>
                </a:lnTo>
                <a:lnTo>
                  <a:pt x="126" y="1026"/>
                </a:lnTo>
                <a:lnTo>
                  <a:pt x="129" y="1032"/>
                </a:lnTo>
                <a:lnTo>
                  <a:pt x="134" y="1037"/>
                </a:lnTo>
                <a:lnTo>
                  <a:pt x="140" y="1043"/>
                </a:lnTo>
                <a:lnTo>
                  <a:pt x="160" y="1056"/>
                </a:lnTo>
                <a:lnTo>
                  <a:pt x="160" y="1056"/>
                </a:lnTo>
                <a:lnTo>
                  <a:pt x="171" y="1063"/>
                </a:lnTo>
                <a:lnTo>
                  <a:pt x="180" y="1072"/>
                </a:lnTo>
                <a:lnTo>
                  <a:pt x="188" y="1080"/>
                </a:lnTo>
                <a:lnTo>
                  <a:pt x="195" y="1089"/>
                </a:lnTo>
                <a:lnTo>
                  <a:pt x="207" y="1106"/>
                </a:lnTo>
                <a:lnTo>
                  <a:pt x="217" y="1123"/>
                </a:lnTo>
                <a:lnTo>
                  <a:pt x="225" y="1139"/>
                </a:lnTo>
                <a:lnTo>
                  <a:pt x="234" y="1152"/>
                </a:lnTo>
                <a:lnTo>
                  <a:pt x="238" y="1158"/>
                </a:lnTo>
                <a:lnTo>
                  <a:pt x="243" y="1162"/>
                </a:lnTo>
                <a:lnTo>
                  <a:pt x="249" y="1165"/>
                </a:lnTo>
                <a:lnTo>
                  <a:pt x="257" y="1168"/>
                </a:lnTo>
                <a:lnTo>
                  <a:pt x="257" y="1168"/>
                </a:lnTo>
                <a:lnTo>
                  <a:pt x="280" y="1171"/>
                </a:lnTo>
                <a:lnTo>
                  <a:pt x="294" y="1173"/>
                </a:lnTo>
                <a:lnTo>
                  <a:pt x="305" y="1171"/>
                </a:lnTo>
                <a:lnTo>
                  <a:pt x="319" y="1168"/>
                </a:lnTo>
                <a:lnTo>
                  <a:pt x="319" y="1168"/>
                </a:lnTo>
                <a:lnTo>
                  <a:pt x="330" y="1167"/>
                </a:lnTo>
                <a:lnTo>
                  <a:pt x="344" y="1168"/>
                </a:lnTo>
                <a:lnTo>
                  <a:pt x="359" y="1170"/>
                </a:lnTo>
                <a:lnTo>
                  <a:pt x="376" y="1175"/>
                </a:lnTo>
                <a:lnTo>
                  <a:pt x="395" y="1182"/>
                </a:lnTo>
                <a:lnTo>
                  <a:pt x="412" y="1191"/>
                </a:lnTo>
                <a:lnTo>
                  <a:pt x="420" y="1197"/>
                </a:lnTo>
                <a:lnTo>
                  <a:pt x="427" y="1203"/>
                </a:lnTo>
                <a:lnTo>
                  <a:pt x="435" y="1209"/>
                </a:lnTo>
                <a:lnTo>
                  <a:pt x="441" y="1216"/>
                </a:lnTo>
                <a:lnTo>
                  <a:pt x="441" y="1216"/>
                </a:lnTo>
                <a:lnTo>
                  <a:pt x="447" y="1224"/>
                </a:lnTo>
                <a:lnTo>
                  <a:pt x="455" y="1231"/>
                </a:lnTo>
                <a:lnTo>
                  <a:pt x="464" y="1237"/>
                </a:lnTo>
                <a:lnTo>
                  <a:pt x="473" y="1243"/>
                </a:lnTo>
                <a:lnTo>
                  <a:pt x="484" y="1248"/>
                </a:lnTo>
                <a:lnTo>
                  <a:pt x="495" y="1253"/>
                </a:lnTo>
                <a:lnTo>
                  <a:pt x="518" y="1261"/>
                </a:lnTo>
                <a:lnTo>
                  <a:pt x="542" y="1266"/>
                </a:lnTo>
                <a:lnTo>
                  <a:pt x="556" y="1269"/>
                </a:lnTo>
                <a:lnTo>
                  <a:pt x="568" y="1269"/>
                </a:lnTo>
                <a:lnTo>
                  <a:pt x="580" y="1270"/>
                </a:lnTo>
                <a:lnTo>
                  <a:pt x="592" y="1269"/>
                </a:lnTo>
                <a:lnTo>
                  <a:pt x="604" y="1267"/>
                </a:lnTo>
                <a:lnTo>
                  <a:pt x="615" y="1265"/>
                </a:lnTo>
                <a:lnTo>
                  <a:pt x="615" y="1265"/>
                </a:lnTo>
                <a:lnTo>
                  <a:pt x="625" y="1262"/>
                </a:lnTo>
                <a:lnTo>
                  <a:pt x="632" y="1259"/>
                </a:lnTo>
                <a:lnTo>
                  <a:pt x="637" y="1254"/>
                </a:lnTo>
                <a:lnTo>
                  <a:pt x="640" y="1250"/>
                </a:lnTo>
                <a:lnTo>
                  <a:pt x="643" y="1247"/>
                </a:lnTo>
                <a:lnTo>
                  <a:pt x="644" y="1242"/>
                </a:lnTo>
                <a:lnTo>
                  <a:pt x="646" y="1235"/>
                </a:lnTo>
                <a:lnTo>
                  <a:pt x="646" y="1231"/>
                </a:lnTo>
                <a:lnTo>
                  <a:pt x="648" y="1228"/>
                </a:lnTo>
                <a:lnTo>
                  <a:pt x="650" y="1227"/>
                </a:lnTo>
                <a:lnTo>
                  <a:pt x="654" y="1226"/>
                </a:lnTo>
                <a:lnTo>
                  <a:pt x="659" y="1227"/>
                </a:lnTo>
                <a:lnTo>
                  <a:pt x="666" y="1228"/>
                </a:lnTo>
                <a:lnTo>
                  <a:pt x="688" y="1236"/>
                </a:lnTo>
                <a:lnTo>
                  <a:pt x="688" y="1236"/>
                </a:lnTo>
                <a:lnTo>
                  <a:pt x="723" y="1249"/>
                </a:lnTo>
                <a:lnTo>
                  <a:pt x="736" y="1252"/>
                </a:lnTo>
                <a:lnTo>
                  <a:pt x="747" y="1254"/>
                </a:lnTo>
                <a:lnTo>
                  <a:pt x="780" y="1265"/>
                </a:lnTo>
                <a:lnTo>
                  <a:pt x="780" y="1265"/>
                </a:lnTo>
                <a:lnTo>
                  <a:pt x="792" y="1269"/>
                </a:lnTo>
                <a:lnTo>
                  <a:pt x="805" y="1272"/>
                </a:lnTo>
                <a:lnTo>
                  <a:pt x="817" y="1273"/>
                </a:lnTo>
                <a:lnTo>
                  <a:pt x="829" y="1275"/>
                </a:lnTo>
                <a:lnTo>
                  <a:pt x="852" y="1275"/>
                </a:lnTo>
                <a:lnTo>
                  <a:pt x="873" y="1272"/>
                </a:lnTo>
                <a:lnTo>
                  <a:pt x="892" y="1269"/>
                </a:lnTo>
                <a:lnTo>
                  <a:pt x="908" y="1264"/>
                </a:lnTo>
                <a:lnTo>
                  <a:pt x="921" y="1259"/>
                </a:lnTo>
                <a:lnTo>
                  <a:pt x="930" y="1255"/>
                </a:lnTo>
                <a:lnTo>
                  <a:pt x="930" y="1255"/>
                </a:lnTo>
                <a:lnTo>
                  <a:pt x="937" y="1253"/>
                </a:lnTo>
                <a:lnTo>
                  <a:pt x="943" y="1250"/>
                </a:lnTo>
                <a:lnTo>
                  <a:pt x="949" y="1249"/>
                </a:lnTo>
                <a:lnTo>
                  <a:pt x="955" y="1245"/>
                </a:lnTo>
                <a:lnTo>
                  <a:pt x="960" y="1241"/>
                </a:lnTo>
                <a:lnTo>
                  <a:pt x="965" y="1233"/>
                </a:lnTo>
                <a:lnTo>
                  <a:pt x="967" y="1222"/>
                </a:lnTo>
                <a:lnTo>
                  <a:pt x="969" y="1207"/>
                </a:lnTo>
                <a:lnTo>
                  <a:pt x="969" y="1207"/>
                </a:lnTo>
                <a:lnTo>
                  <a:pt x="969" y="1175"/>
                </a:lnTo>
                <a:lnTo>
                  <a:pt x="969" y="1162"/>
                </a:lnTo>
                <a:lnTo>
                  <a:pt x="966" y="1147"/>
                </a:lnTo>
                <a:lnTo>
                  <a:pt x="964" y="1133"/>
                </a:lnTo>
                <a:lnTo>
                  <a:pt x="959" y="1117"/>
                </a:lnTo>
                <a:lnTo>
                  <a:pt x="953" y="1097"/>
                </a:lnTo>
                <a:lnTo>
                  <a:pt x="944" y="1076"/>
                </a:lnTo>
                <a:lnTo>
                  <a:pt x="944" y="1076"/>
                </a:lnTo>
                <a:lnTo>
                  <a:pt x="935" y="1050"/>
                </a:lnTo>
                <a:lnTo>
                  <a:pt x="925" y="1022"/>
                </a:lnTo>
                <a:lnTo>
                  <a:pt x="907" y="966"/>
                </a:lnTo>
                <a:lnTo>
                  <a:pt x="897" y="940"/>
                </a:lnTo>
                <a:lnTo>
                  <a:pt x="889" y="917"/>
                </a:lnTo>
                <a:lnTo>
                  <a:pt x="880" y="896"/>
                </a:lnTo>
                <a:lnTo>
                  <a:pt x="872" y="881"/>
                </a:lnTo>
                <a:lnTo>
                  <a:pt x="872" y="881"/>
                </a:lnTo>
                <a:lnTo>
                  <a:pt x="863" y="870"/>
                </a:lnTo>
                <a:lnTo>
                  <a:pt x="852" y="860"/>
                </a:lnTo>
                <a:lnTo>
                  <a:pt x="841" y="850"/>
                </a:lnTo>
                <a:lnTo>
                  <a:pt x="831" y="838"/>
                </a:lnTo>
                <a:lnTo>
                  <a:pt x="826" y="833"/>
                </a:lnTo>
                <a:lnTo>
                  <a:pt x="822" y="826"/>
                </a:lnTo>
                <a:lnTo>
                  <a:pt x="818" y="818"/>
                </a:lnTo>
                <a:lnTo>
                  <a:pt x="815" y="811"/>
                </a:lnTo>
                <a:lnTo>
                  <a:pt x="812" y="802"/>
                </a:lnTo>
                <a:lnTo>
                  <a:pt x="812" y="793"/>
                </a:lnTo>
                <a:lnTo>
                  <a:pt x="812" y="782"/>
                </a:lnTo>
                <a:lnTo>
                  <a:pt x="814" y="770"/>
                </a:lnTo>
                <a:lnTo>
                  <a:pt x="814" y="770"/>
                </a:lnTo>
                <a:lnTo>
                  <a:pt x="820" y="727"/>
                </a:lnTo>
                <a:lnTo>
                  <a:pt x="824" y="698"/>
                </a:lnTo>
                <a:lnTo>
                  <a:pt x="826" y="688"/>
                </a:lnTo>
                <a:lnTo>
                  <a:pt x="829" y="680"/>
                </a:lnTo>
                <a:lnTo>
                  <a:pt x="833" y="675"/>
                </a:lnTo>
                <a:lnTo>
                  <a:pt x="838" y="673"/>
                </a:lnTo>
                <a:lnTo>
                  <a:pt x="838" y="673"/>
                </a:lnTo>
                <a:lnTo>
                  <a:pt x="843" y="670"/>
                </a:lnTo>
                <a:lnTo>
                  <a:pt x="850" y="665"/>
                </a:lnTo>
                <a:lnTo>
                  <a:pt x="873" y="647"/>
                </a:lnTo>
                <a:lnTo>
                  <a:pt x="904" y="622"/>
                </a:lnTo>
                <a:lnTo>
                  <a:pt x="938" y="593"/>
                </a:lnTo>
                <a:lnTo>
                  <a:pt x="1006" y="532"/>
                </a:lnTo>
                <a:lnTo>
                  <a:pt x="1033" y="506"/>
                </a:lnTo>
                <a:lnTo>
                  <a:pt x="1051" y="488"/>
                </a:lnTo>
                <a:lnTo>
                  <a:pt x="1051" y="488"/>
                </a:lnTo>
                <a:lnTo>
                  <a:pt x="1065" y="469"/>
                </a:lnTo>
                <a:lnTo>
                  <a:pt x="1084" y="442"/>
                </a:lnTo>
                <a:lnTo>
                  <a:pt x="1128" y="374"/>
                </a:lnTo>
                <a:lnTo>
                  <a:pt x="1151" y="339"/>
                </a:lnTo>
                <a:lnTo>
                  <a:pt x="1173" y="307"/>
                </a:lnTo>
                <a:lnTo>
                  <a:pt x="1194" y="282"/>
                </a:lnTo>
                <a:lnTo>
                  <a:pt x="1202" y="272"/>
                </a:lnTo>
                <a:lnTo>
                  <a:pt x="1211" y="265"/>
                </a:lnTo>
                <a:lnTo>
                  <a:pt x="1211" y="265"/>
                </a:lnTo>
                <a:lnTo>
                  <a:pt x="1365" y="151"/>
                </a:lnTo>
                <a:lnTo>
                  <a:pt x="1453" y="85"/>
                </a:lnTo>
                <a:lnTo>
                  <a:pt x="1483" y="62"/>
                </a:lnTo>
                <a:lnTo>
                  <a:pt x="1497" y="51"/>
                </a:lnTo>
                <a:lnTo>
                  <a:pt x="1497" y="51"/>
                </a:lnTo>
                <a:lnTo>
                  <a:pt x="1500" y="45"/>
                </a:lnTo>
                <a:lnTo>
                  <a:pt x="1501" y="37"/>
                </a:lnTo>
                <a:lnTo>
                  <a:pt x="1503" y="27"/>
                </a:lnTo>
                <a:lnTo>
                  <a:pt x="1501" y="17"/>
                </a:lnTo>
                <a:lnTo>
                  <a:pt x="1500" y="9"/>
                </a:lnTo>
                <a:lnTo>
                  <a:pt x="1499" y="3"/>
                </a:lnTo>
                <a:lnTo>
                  <a:pt x="1498" y="0"/>
                </a:lnTo>
                <a:lnTo>
                  <a:pt x="1495" y="0"/>
                </a:lnTo>
                <a:lnTo>
                  <a:pt x="1494" y="0"/>
                </a:lnTo>
                <a:lnTo>
                  <a:pt x="1492" y="3"/>
                </a:lnTo>
                <a:lnTo>
                  <a:pt x="1492" y="3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4729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pptxh52_枯れたイチョウの葉のシルエット</dc:title>
  <dc:subject>pptxh52_枯れたイチョウの葉のシルエット</dc:subject>
  <dc:creator>でじけろお</dc:creator>
  <cp:revision>1</cp:revision>
  <dcterms:created xsi:type="dcterms:W3CDTF">2018-05-20T00:31:01Z</dcterms:created>
  <dcterms:modified xsi:type="dcterms:W3CDTF">2021-06-08T02:17:34Z</dcterms:modified>
  <cp:version>1</cp:version>
</cp:coreProperties>
</file>